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8" r:id="rId2"/>
    <p:sldId id="283" r:id="rId3"/>
    <p:sldId id="284" r:id="rId4"/>
    <p:sldId id="298" r:id="rId5"/>
    <p:sldId id="264" r:id="rId6"/>
    <p:sldId id="297" r:id="rId7"/>
    <p:sldId id="269" r:id="rId8"/>
    <p:sldId id="270" r:id="rId9"/>
    <p:sldId id="299" r:id="rId10"/>
    <p:sldId id="272" r:id="rId11"/>
    <p:sldId id="273" r:id="rId12"/>
    <p:sldId id="274" r:id="rId13"/>
    <p:sldId id="276" r:id="rId14"/>
    <p:sldId id="286" r:id="rId15"/>
    <p:sldId id="282" r:id="rId1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5594CD1-F10A-435F-94F9-426B7D2446FF}">
          <p14:sldIdLst>
            <p14:sldId id="258"/>
          </p14:sldIdLst>
        </p14:section>
        <p14:section name="Agenda Slides" id="{0E2CE62F-CD9D-4D2B-8692-A5B0D16FCE7A}">
          <p14:sldIdLst>
            <p14:sldId id="283"/>
            <p14:sldId id="284"/>
          </p14:sldIdLst>
        </p14:section>
        <p14:section name="Section Titles" id="{1F3F1A54-774F-46BE-A252-80D36411F396}">
          <p14:sldIdLst>
            <p14:sldId id="298"/>
          </p14:sldIdLst>
        </p14:section>
        <p14:section name="Paragraph Highlight" id="{63C23244-B1B1-4DD4-9003-DC31892B13F8}">
          <p14:sldIdLst>
            <p14:sldId id="264"/>
          </p14:sldIdLst>
        </p14:section>
        <p14:section name="Content Slides" id="{EBF881F2-B40D-436D-A332-B2B2F616D2C3}">
          <p14:sldIdLst>
            <p14:sldId id="297"/>
            <p14:sldId id="269"/>
          </p14:sldIdLst>
        </p14:section>
        <p14:section name="Table Slides" id="{E1BE8404-3978-4D20-A319-0B1BBD44108C}">
          <p14:sldIdLst>
            <p14:sldId id="270"/>
            <p14:sldId id="299"/>
            <p14:sldId id="272"/>
            <p14:sldId id="273"/>
            <p14:sldId id="274"/>
          </p14:sldIdLst>
        </p14:section>
        <p14:section name="Blank Slides" id="{AB640E54-90A9-4489-88B5-1804FCCA3546}">
          <p14:sldIdLst>
            <p14:sldId id="276"/>
          </p14:sldIdLst>
        </p14:section>
        <p14:section name="World Map" id="{14FCFF38-E000-43B4-BF03-97CA4335FAFF}">
          <p14:sldIdLst>
            <p14:sldId id="286"/>
          </p14:sldIdLst>
        </p14:section>
        <p14:section name="Quotation Slides" id="{57366B3A-8ED9-475D-94F8-6C34FF7499CA}">
          <p14:sldIdLst/>
        </p14:section>
        <p14:section name="Final Slide" id="{3CC75C2D-8E71-42E8-BEDF-B626E890E541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BA062D"/>
    <a:srgbClr val="009739"/>
    <a:srgbClr val="F2A900"/>
    <a:srgbClr val="012169"/>
    <a:srgbClr val="CEE6EA"/>
    <a:srgbClr val="183EFF"/>
    <a:srgbClr val="4390FF"/>
    <a:srgbClr val="00D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Woolley" userId="ed6e62c3-4cde-48a6-86a6-3b11e168614b" providerId="ADAL" clId="{F3D29E64-8669-4550-9683-2E1AF5A07102}"/>
    <pc:docChg chg="custSel delSld modSld modSection">
      <pc:chgData name="Jennifer Woolley" userId="ed6e62c3-4cde-48a6-86a6-3b11e168614b" providerId="ADAL" clId="{F3D29E64-8669-4550-9683-2E1AF5A07102}" dt="2024-09-03T23:02:57.437" v="111" actId="47"/>
      <pc:docMkLst>
        <pc:docMk/>
      </pc:docMkLst>
      <pc:sldChg chg="del">
        <pc:chgData name="Jennifer Woolley" userId="ed6e62c3-4cde-48a6-86a6-3b11e168614b" providerId="ADAL" clId="{F3D29E64-8669-4550-9683-2E1AF5A07102}" dt="2024-09-03T23:00:47.212" v="88" actId="47"/>
        <pc:sldMkLst>
          <pc:docMk/>
          <pc:sldMk cId="962405845" sldId="256"/>
        </pc:sldMkLst>
      </pc:sldChg>
      <pc:sldChg chg="del">
        <pc:chgData name="Jennifer Woolley" userId="ed6e62c3-4cde-48a6-86a6-3b11e168614b" providerId="ADAL" clId="{F3D29E64-8669-4550-9683-2E1AF5A07102}" dt="2024-09-03T23:00:49.403" v="90" actId="47"/>
        <pc:sldMkLst>
          <pc:docMk/>
          <pc:sldMk cId="1001041240" sldId="257"/>
        </pc:sldMkLst>
      </pc:sldChg>
      <pc:sldChg chg="modSp mod">
        <pc:chgData name="Jennifer Woolley" userId="ed6e62c3-4cde-48a6-86a6-3b11e168614b" providerId="ADAL" clId="{F3D29E64-8669-4550-9683-2E1AF5A07102}" dt="2024-09-03T22:59:45.708" v="87" actId="20577"/>
        <pc:sldMkLst>
          <pc:docMk/>
          <pc:sldMk cId="1579975336" sldId="258"/>
        </pc:sldMkLst>
        <pc:spChg chg="mod">
          <ac:chgData name="Jennifer Woolley" userId="ed6e62c3-4cde-48a6-86a6-3b11e168614b" providerId="ADAL" clId="{F3D29E64-8669-4550-9683-2E1AF5A07102}" dt="2024-09-03T22:59:37.185" v="81" actId="20577"/>
          <ac:spMkLst>
            <pc:docMk/>
            <pc:sldMk cId="1579975336" sldId="258"/>
            <ac:spMk id="2" creationId="{D4655B00-0BED-96C9-DA81-083603DFA037}"/>
          </ac:spMkLst>
        </pc:spChg>
        <pc:spChg chg="mod">
          <ac:chgData name="Jennifer Woolley" userId="ed6e62c3-4cde-48a6-86a6-3b11e168614b" providerId="ADAL" clId="{F3D29E64-8669-4550-9683-2E1AF5A07102}" dt="2024-09-03T22:59:45.708" v="87" actId="20577"/>
          <ac:spMkLst>
            <pc:docMk/>
            <pc:sldMk cId="1579975336" sldId="258"/>
            <ac:spMk id="3" creationId="{A64611EA-47B8-3E11-3769-CEC5C4F2CDD3}"/>
          </ac:spMkLst>
        </pc:spChg>
        <pc:spChg chg="mod">
          <ac:chgData name="Jennifer Woolley" userId="ed6e62c3-4cde-48a6-86a6-3b11e168614b" providerId="ADAL" clId="{F3D29E64-8669-4550-9683-2E1AF5A07102}" dt="2024-09-03T22:59:18.629" v="47" actId="20577"/>
          <ac:spMkLst>
            <pc:docMk/>
            <pc:sldMk cId="1579975336" sldId="258"/>
            <ac:spMk id="4" creationId="{7B119473-CE3D-626D-DE64-B17430C902E3}"/>
          </ac:spMkLst>
        </pc:spChg>
      </pc:sldChg>
      <pc:sldChg chg="del">
        <pc:chgData name="Jennifer Woolley" userId="ed6e62c3-4cde-48a6-86a6-3b11e168614b" providerId="ADAL" clId="{F3D29E64-8669-4550-9683-2E1AF5A07102}" dt="2024-09-03T23:00:57.979" v="91" actId="47"/>
        <pc:sldMkLst>
          <pc:docMk/>
          <pc:sldMk cId="594725558" sldId="259"/>
        </pc:sldMkLst>
      </pc:sldChg>
      <pc:sldChg chg="del">
        <pc:chgData name="Jennifer Woolley" userId="ed6e62c3-4cde-48a6-86a6-3b11e168614b" providerId="ADAL" clId="{F3D29E64-8669-4550-9683-2E1AF5A07102}" dt="2024-09-03T23:01:04.455" v="92" actId="47"/>
        <pc:sldMkLst>
          <pc:docMk/>
          <pc:sldMk cId="1468754870" sldId="260"/>
        </pc:sldMkLst>
      </pc:sldChg>
      <pc:sldChg chg="del">
        <pc:chgData name="Jennifer Woolley" userId="ed6e62c3-4cde-48a6-86a6-3b11e168614b" providerId="ADAL" clId="{F3D29E64-8669-4550-9683-2E1AF5A07102}" dt="2024-09-03T23:01:20.163" v="94" actId="47"/>
        <pc:sldMkLst>
          <pc:docMk/>
          <pc:sldMk cId="1009150015" sldId="262"/>
        </pc:sldMkLst>
      </pc:sldChg>
      <pc:sldChg chg="del">
        <pc:chgData name="Jennifer Woolley" userId="ed6e62c3-4cde-48a6-86a6-3b11e168614b" providerId="ADAL" clId="{F3D29E64-8669-4550-9683-2E1AF5A07102}" dt="2024-09-03T23:01:21.125" v="95" actId="47"/>
        <pc:sldMkLst>
          <pc:docMk/>
          <pc:sldMk cId="3033241878" sldId="263"/>
        </pc:sldMkLst>
      </pc:sldChg>
      <pc:sldChg chg="del">
        <pc:chgData name="Jennifer Woolley" userId="ed6e62c3-4cde-48a6-86a6-3b11e168614b" providerId="ADAL" clId="{F3D29E64-8669-4550-9683-2E1AF5A07102}" dt="2024-09-03T23:01:29.682" v="97" actId="47"/>
        <pc:sldMkLst>
          <pc:docMk/>
          <pc:sldMk cId="1310998312" sldId="267"/>
        </pc:sldMkLst>
      </pc:sldChg>
      <pc:sldChg chg="del">
        <pc:chgData name="Jennifer Woolley" userId="ed6e62c3-4cde-48a6-86a6-3b11e168614b" providerId="ADAL" clId="{F3D29E64-8669-4550-9683-2E1AF5A07102}" dt="2024-09-03T23:01:39.038" v="98" actId="47"/>
        <pc:sldMkLst>
          <pc:docMk/>
          <pc:sldMk cId="212707363" sldId="268"/>
        </pc:sldMkLst>
      </pc:sldChg>
      <pc:sldChg chg="del">
        <pc:chgData name="Jennifer Woolley" userId="ed6e62c3-4cde-48a6-86a6-3b11e168614b" providerId="ADAL" clId="{F3D29E64-8669-4550-9683-2E1AF5A07102}" dt="2024-09-03T23:02:08.610" v="103" actId="47"/>
        <pc:sldMkLst>
          <pc:docMk/>
          <pc:sldMk cId="1291300909" sldId="271"/>
        </pc:sldMkLst>
      </pc:sldChg>
      <pc:sldChg chg="del">
        <pc:chgData name="Jennifer Woolley" userId="ed6e62c3-4cde-48a6-86a6-3b11e168614b" providerId="ADAL" clId="{F3D29E64-8669-4550-9683-2E1AF5A07102}" dt="2024-09-03T23:02:27.077" v="106" actId="47"/>
        <pc:sldMkLst>
          <pc:docMk/>
          <pc:sldMk cId="151159562" sldId="275"/>
        </pc:sldMkLst>
      </pc:sldChg>
      <pc:sldChg chg="del">
        <pc:chgData name="Jennifer Woolley" userId="ed6e62c3-4cde-48a6-86a6-3b11e168614b" providerId="ADAL" clId="{F3D29E64-8669-4550-9683-2E1AF5A07102}" dt="2024-09-03T23:02:36.486" v="107" actId="47"/>
        <pc:sldMkLst>
          <pc:docMk/>
          <pc:sldMk cId="2115248973" sldId="277"/>
        </pc:sldMkLst>
      </pc:sldChg>
      <pc:sldChg chg="del">
        <pc:chgData name="Jennifer Woolley" userId="ed6e62c3-4cde-48a6-86a6-3b11e168614b" providerId="ADAL" clId="{F3D29E64-8669-4550-9683-2E1AF5A07102}" dt="2024-09-03T23:02:46.034" v="108" actId="47"/>
        <pc:sldMkLst>
          <pc:docMk/>
          <pc:sldMk cId="953014336" sldId="278"/>
        </pc:sldMkLst>
      </pc:sldChg>
      <pc:sldChg chg="del">
        <pc:chgData name="Jennifer Woolley" userId="ed6e62c3-4cde-48a6-86a6-3b11e168614b" providerId="ADAL" clId="{F3D29E64-8669-4550-9683-2E1AF5A07102}" dt="2024-09-03T23:00:48.394" v="89" actId="47"/>
        <pc:sldMkLst>
          <pc:docMk/>
          <pc:sldMk cId="604243213" sldId="287"/>
        </pc:sldMkLst>
      </pc:sldChg>
      <pc:sldChg chg="del">
        <pc:chgData name="Jennifer Woolley" userId="ed6e62c3-4cde-48a6-86a6-3b11e168614b" providerId="ADAL" clId="{F3D29E64-8669-4550-9683-2E1AF5A07102}" dt="2024-09-03T23:01:42.451" v="99" actId="47"/>
        <pc:sldMkLst>
          <pc:docMk/>
          <pc:sldMk cId="3819937513" sldId="288"/>
        </pc:sldMkLst>
      </pc:sldChg>
      <pc:sldChg chg="del">
        <pc:chgData name="Jennifer Woolley" userId="ed6e62c3-4cde-48a6-86a6-3b11e168614b" providerId="ADAL" clId="{F3D29E64-8669-4550-9683-2E1AF5A07102}" dt="2024-09-03T23:01:56.443" v="102" actId="47"/>
        <pc:sldMkLst>
          <pc:docMk/>
          <pc:sldMk cId="1287483325" sldId="289"/>
        </pc:sldMkLst>
      </pc:sldChg>
      <pc:sldChg chg="del">
        <pc:chgData name="Jennifer Woolley" userId="ed6e62c3-4cde-48a6-86a6-3b11e168614b" providerId="ADAL" clId="{F3D29E64-8669-4550-9683-2E1AF5A07102}" dt="2024-09-03T23:01:11.636" v="93" actId="47"/>
        <pc:sldMkLst>
          <pc:docMk/>
          <pc:sldMk cId="2964569913" sldId="291"/>
        </pc:sldMkLst>
      </pc:sldChg>
      <pc:sldChg chg="del">
        <pc:chgData name="Jennifer Woolley" userId="ed6e62c3-4cde-48a6-86a6-3b11e168614b" providerId="ADAL" clId="{F3D29E64-8669-4550-9683-2E1AF5A07102}" dt="2024-09-03T23:02:19.641" v="105" actId="47"/>
        <pc:sldMkLst>
          <pc:docMk/>
          <pc:sldMk cId="3713925387" sldId="292"/>
        </pc:sldMkLst>
      </pc:sldChg>
      <pc:sldChg chg="del">
        <pc:chgData name="Jennifer Woolley" userId="ed6e62c3-4cde-48a6-86a6-3b11e168614b" providerId="ADAL" clId="{F3D29E64-8669-4550-9683-2E1AF5A07102}" dt="2024-09-03T23:02:12.464" v="104" actId="47"/>
        <pc:sldMkLst>
          <pc:docMk/>
          <pc:sldMk cId="2252562200" sldId="293"/>
        </pc:sldMkLst>
      </pc:sldChg>
      <pc:sldChg chg="del">
        <pc:chgData name="Jennifer Woolley" userId="ed6e62c3-4cde-48a6-86a6-3b11e168614b" providerId="ADAL" clId="{F3D29E64-8669-4550-9683-2E1AF5A07102}" dt="2024-09-03T23:01:47.443" v="100" actId="47"/>
        <pc:sldMkLst>
          <pc:docMk/>
          <pc:sldMk cId="1298320056" sldId="294"/>
        </pc:sldMkLst>
      </pc:sldChg>
      <pc:sldChg chg="del">
        <pc:chgData name="Jennifer Woolley" userId="ed6e62c3-4cde-48a6-86a6-3b11e168614b" providerId="ADAL" clId="{F3D29E64-8669-4550-9683-2E1AF5A07102}" dt="2024-09-03T23:01:48.936" v="101" actId="47"/>
        <pc:sldMkLst>
          <pc:docMk/>
          <pc:sldMk cId="2501906104" sldId="295"/>
        </pc:sldMkLst>
      </pc:sldChg>
      <pc:sldChg chg="del">
        <pc:chgData name="Jennifer Woolley" userId="ed6e62c3-4cde-48a6-86a6-3b11e168614b" providerId="ADAL" clId="{F3D29E64-8669-4550-9683-2E1AF5A07102}" dt="2024-09-03T23:01:24.782" v="96" actId="47"/>
        <pc:sldMkLst>
          <pc:docMk/>
          <pc:sldMk cId="3751240168" sldId="300"/>
        </pc:sldMkLst>
      </pc:sldChg>
      <pc:sldChg chg="del">
        <pc:chgData name="Jennifer Woolley" userId="ed6e62c3-4cde-48a6-86a6-3b11e168614b" providerId="ADAL" clId="{F3D29E64-8669-4550-9683-2E1AF5A07102}" dt="2024-09-03T23:02:54.401" v="110" actId="47"/>
        <pc:sldMkLst>
          <pc:docMk/>
          <pc:sldMk cId="1626970776" sldId="302"/>
        </pc:sldMkLst>
      </pc:sldChg>
      <pc:sldChg chg="del">
        <pc:chgData name="Jennifer Woolley" userId="ed6e62c3-4cde-48a6-86a6-3b11e168614b" providerId="ADAL" clId="{F3D29E64-8669-4550-9683-2E1AF5A07102}" dt="2024-09-03T23:02:57.437" v="111" actId="47"/>
        <pc:sldMkLst>
          <pc:docMk/>
          <pc:sldMk cId="2091393359" sldId="303"/>
        </pc:sldMkLst>
      </pc:sldChg>
      <pc:sldChg chg="del">
        <pc:chgData name="Jennifer Woolley" userId="ed6e62c3-4cde-48a6-86a6-3b11e168614b" providerId="ADAL" clId="{F3D29E64-8669-4550-9683-2E1AF5A07102}" dt="2024-09-03T23:02:51.021" v="109" actId="47"/>
        <pc:sldMkLst>
          <pc:docMk/>
          <pc:sldMk cId="3547329975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9787-23F6-424D-8638-B40763A4AB03}" type="datetimeFigureOut">
              <a:rPr lang="en-NL" smtClean="0"/>
              <a:t>09/03/2024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F4A7-A4EC-4ABF-BF00-98D52EC4781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271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D2F4-73DA-6317-F31C-AFE15E1E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48" y="6260699"/>
            <a:ext cx="649905" cy="365125"/>
          </a:xfrm>
          <a:prstGeom prst="rect">
            <a:avLst/>
          </a:prstGeom>
        </p:spPr>
        <p:txBody>
          <a:bodyPr/>
          <a:lstStyle/>
          <a:p>
            <a:fld id="{3B3A2533-AE17-4725-9C60-4B9038CD11B6}" type="slidenum">
              <a:rPr lang="en-NL" smtClean="0"/>
              <a:t>‹#›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4CD04-BDE3-0FC2-F117-B0C4DDFD8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458" y="777975"/>
            <a:ext cx="6869083" cy="16099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591B73-381A-3AE0-13D9-15DC4370529B}"/>
              </a:ext>
            </a:extLst>
          </p:cNvPr>
          <p:cNvSpPr/>
          <p:nvPr userDrawn="1"/>
        </p:nvSpPr>
        <p:spPr>
          <a:xfrm>
            <a:off x="11387052" y="5892307"/>
            <a:ext cx="699653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F8143-C504-41E1-BB74-BA85B84B8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4"/>
          <a:stretch/>
        </p:blipFill>
        <p:spPr>
          <a:xfrm>
            <a:off x="1482435" y="4146573"/>
            <a:ext cx="9227127" cy="271142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4653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60F67-551C-C683-02F3-F1BB8893AE2A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430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6" y="187483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A30EE-E4AF-CBC1-B5A3-2FC627FE2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9263" y="3449548"/>
            <a:ext cx="6472025" cy="8572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8CEBE61-3B15-2F23-8C8D-6B965CBEF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76" y="4816686"/>
            <a:ext cx="5563598" cy="180913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BAE6B-D453-10D2-C0F4-1C92BFA06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612668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6" y="187483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A30EE-E4AF-CBC1-B5A3-2FC627FE2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9263" y="3449548"/>
            <a:ext cx="6472025" cy="8572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8CEBE61-3B15-2F23-8C8D-6B965CBEF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76" y="4816686"/>
            <a:ext cx="5563598" cy="1809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DFF0F-85B6-8922-0BE6-9862F2985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2809"/>
          <a:stretch/>
        </p:blipFill>
        <p:spPr>
          <a:xfrm rot="5400000">
            <a:off x="-3327430" y="3261555"/>
            <a:ext cx="6868745" cy="3241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1043A-A038-3978-AEA1-CA216A8FE1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789193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6" y="187483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A30EE-E4AF-CBC1-B5A3-2FC627FE2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9263" y="3449548"/>
            <a:ext cx="6472025" cy="8572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8CEBE61-3B15-2F23-8C8D-6B965CBEF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76" y="4816686"/>
            <a:ext cx="5563598" cy="1809138"/>
          </a:xfrm>
          <a:prstGeom prst="rect">
            <a:avLst/>
          </a:prstGeom>
        </p:spPr>
      </p:pic>
      <p:pic>
        <p:nvPicPr>
          <p:cNvPr id="7" name="Picture 6" descr="A blue and white pattern&#10;&#10;Description automatically generated">
            <a:extLst>
              <a:ext uri="{FF2B5EF4-FFF2-40B4-BE49-F238E27FC236}">
                <a16:creationId xmlns:a16="http://schemas.microsoft.com/office/drawing/2014/main" id="{EDE77FAF-4F15-1C7D-AAC3-0F92A9C39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327" r="94725" b="78"/>
          <a:stretch/>
        </p:blipFill>
        <p:spPr>
          <a:xfrm>
            <a:off x="-55079" y="-5372"/>
            <a:ext cx="570468" cy="686337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0D6F4-235F-20D3-C36A-B872E1D9F3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057061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6" y="187483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A30EE-E4AF-CBC1-B5A3-2FC627FE2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9263" y="3449548"/>
            <a:ext cx="6472025" cy="8572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6EE8BD-1F69-AA2D-555D-604A80E2620B}"/>
              </a:ext>
            </a:extLst>
          </p:cNvPr>
          <p:cNvGrpSpPr/>
          <p:nvPr userDrawn="1"/>
        </p:nvGrpSpPr>
        <p:grpSpPr>
          <a:xfrm>
            <a:off x="3336475" y="4630819"/>
            <a:ext cx="5519050" cy="1321411"/>
            <a:chOff x="3898450" y="5033561"/>
            <a:chExt cx="5887800" cy="1409700"/>
          </a:xfrm>
        </p:grpSpPr>
        <p:pic>
          <p:nvPicPr>
            <p:cNvPr id="5" name="Picture 4" descr="A yellow eye with a green planet in it&#10;&#10;Description automatically generated">
              <a:extLst>
                <a:ext uri="{FF2B5EF4-FFF2-40B4-BE49-F238E27FC236}">
                  <a16:creationId xmlns:a16="http://schemas.microsoft.com/office/drawing/2014/main" id="{03127B4B-24E3-D508-AE89-3996DA32D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550" y="5033561"/>
              <a:ext cx="1409700" cy="1409700"/>
            </a:xfrm>
            <a:prstGeom prst="rect">
              <a:avLst/>
            </a:prstGeom>
          </p:spPr>
        </p:pic>
        <p:pic>
          <p:nvPicPr>
            <p:cNvPr id="9" name="Picture 8" descr="A blue puzzle pieces with hands holding each other&#10;&#10;Description automatically generated">
              <a:extLst>
                <a:ext uri="{FF2B5EF4-FFF2-40B4-BE49-F238E27FC236}">
                  <a16:creationId xmlns:a16="http://schemas.microsoft.com/office/drawing/2014/main" id="{B16C781B-3CA4-4C28-D02E-78DB09D6A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850" y="5033561"/>
              <a:ext cx="1409700" cy="1409700"/>
            </a:xfrm>
            <a:prstGeom prst="rect">
              <a:avLst/>
            </a:prstGeom>
          </p:spPr>
        </p:pic>
        <p:pic>
          <p:nvPicPr>
            <p:cNvPr id="12" name="Picture 11" descr="A green arrows pointing to a circle&#10;&#10;Description automatically generated">
              <a:extLst>
                <a:ext uri="{FF2B5EF4-FFF2-40B4-BE49-F238E27FC236}">
                  <a16:creationId xmlns:a16="http://schemas.microsoft.com/office/drawing/2014/main" id="{D795C538-E67F-4064-F915-6BFA3AA9A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50" y="5033561"/>
              <a:ext cx="1409700" cy="14097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8531A4-0A75-4E19-CCD7-871C4F591F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1150" y="5033561"/>
              <a:ext cx="1409700" cy="14097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31239-A0CA-0B66-3C16-EA5F636DA8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414373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5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6" y="187483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A30EE-E4AF-CBC1-B5A3-2FC627FE2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9263" y="3449548"/>
            <a:ext cx="6472025" cy="8572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32979B5C-B471-3F59-D548-A58DAE4BC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76" y="4816686"/>
            <a:ext cx="5563598" cy="18091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36DDC-DAFB-8586-E9E2-124BC03985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84980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6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15E429CD-CF74-F148-589D-09E2D803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6" y="1874837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C078B1D-9205-5940-0C2F-CD014A078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9263" y="3449548"/>
            <a:ext cx="6472025" cy="8572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118240-5FF8-7143-B2D2-5A2EA6A84D10}"/>
              </a:ext>
            </a:extLst>
          </p:cNvPr>
          <p:cNvGrpSpPr/>
          <p:nvPr userDrawn="1"/>
        </p:nvGrpSpPr>
        <p:grpSpPr>
          <a:xfrm>
            <a:off x="3336475" y="4630819"/>
            <a:ext cx="5519050" cy="1321411"/>
            <a:chOff x="3898450" y="5033561"/>
            <a:chExt cx="5887800" cy="1409700"/>
          </a:xfrm>
        </p:grpSpPr>
        <p:pic>
          <p:nvPicPr>
            <p:cNvPr id="8" name="Picture 7" descr="A yellow eye with a green planet in it&#10;&#10;Description automatically generated">
              <a:extLst>
                <a:ext uri="{FF2B5EF4-FFF2-40B4-BE49-F238E27FC236}">
                  <a16:creationId xmlns:a16="http://schemas.microsoft.com/office/drawing/2014/main" id="{C7FBFB30-7452-B118-81BA-5541B7240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550" y="5033561"/>
              <a:ext cx="1409700" cy="1409700"/>
            </a:xfrm>
            <a:prstGeom prst="rect">
              <a:avLst/>
            </a:prstGeom>
          </p:spPr>
        </p:pic>
        <p:pic>
          <p:nvPicPr>
            <p:cNvPr id="9" name="Picture 8" descr="A blue puzzle pieces with hands holding each other&#10;&#10;Description automatically generated">
              <a:extLst>
                <a:ext uri="{FF2B5EF4-FFF2-40B4-BE49-F238E27FC236}">
                  <a16:creationId xmlns:a16="http://schemas.microsoft.com/office/drawing/2014/main" id="{2271E6A5-5B0C-07E5-C854-719DA277B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850" y="5033561"/>
              <a:ext cx="1409700" cy="1409700"/>
            </a:xfrm>
            <a:prstGeom prst="rect">
              <a:avLst/>
            </a:prstGeom>
          </p:spPr>
        </p:pic>
        <p:pic>
          <p:nvPicPr>
            <p:cNvPr id="10" name="Picture 9" descr="A green arrows pointing to a circle&#10;&#10;Description automatically generated">
              <a:extLst>
                <a:ext uri="{FF2B5EF4-FFF2-40B4-BE49-F238E27FC236}">
                  <a16:creationId xmlns:a16="http://schemas.microsoft.com/office/drawing/2014/main" id="{EA3D2883-81C6-6BDC-3BAF-46E5AFF05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50" y="5033561"/>
              <a:ext cx="1409700" cy="1409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C1EBB6-9B61-AA76-62D9-5F7879DBB8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1150" y="5033561"/>
              <a:ext cx="1409700" cy="1409700"/>
            </a:xfrm>
            <a:prstGeom prst="rect">
              <a:avLst/>
            </a:prstGeom>
          </p:spPr>
        </p:pic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3325964-0080-2162-57DF-3808F7FF61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171470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Highlight_1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4BF692AD-8870-0B65-747E-765F6BCC4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01" y="4592559"/>
            <a:ext cx="5563598" cy="1809138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105AB152-3375-FC25-1303-7BD42537C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887" y="2445588"/>
            <a:ext cx="4422371" cy="1325563"/>
          </a:xfrm>
        </p:spPr>
        <p:txBody>
          <a:bodyPr>
            <a:noAutofit/>
          </a:bodyPr>
          <a:lstStyle>
            <a:lvl1pPr algn="r">
              <a:defRPr sz="36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LOREM IPSUM DOLOR SIT AMET, CONSECTETUR</a:t>
            </a:r>
            <a:endParaRPr lang="en-NL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D2C6112-4228-767A-3745-F21FAE763E7E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903276" y="2454079"/>
            <a:ext cx="4514049" cy="133619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20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9E39102-F660-F576-B313-0ED8AEA406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7863641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Highlight_2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C4DCF64B-B3E6-C903-9244-D7BEF3896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151" y="2001206"/>
            <a:ext cx="4422371" cy="1325563"/>
          </a:xfrm>
        </p:spPr>
        <p:txBody>
          <a:bodyPr>
            <a:noAutofit/>
          </a:bodyPr>
          <a:lstStyle>
            <a:lvl1pPr algn="r">
              <a:defRPr sz="36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LOREM IPSUM DOLOR SIT AMET, CONSECTETUR</a:t>
            </a:r>
            <a:endParaRPr lang="en-NL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04F3541-A1F6-4A78-80ED-9AEC3080B403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766540" y="2009697"/>
            <a:ext cx="4514049" cy="133619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C1F226-D89D-E0D9-64D4-837F1A3E8A98}"/>
              </a:ext>
            </a:extLst>
          </p:cNvPr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962151" y="3727080"/>
            <a:ext cx="9318438" cy="1020406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D8B0FE-5FD3-988E-598A-4FB8E2DEA0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2163484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Highlight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C4DCF64B-B3E6-C903-9244-D7BEF3896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151" y="2001206"/>
            <a:ext cx="4422371" cy="1325563"/>
          </a:xfrm>
        </p:spPr>
        <p:txBody>
          <a:bodyPr>
            <a:noAutofit/>
          </a:bodyPr>
          <a:lstStyle>
            <a:lvl1pPr algn="r">
              <a:defRPr sz="36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LOREM IPSUM DOLOR SIT AMET, CONSECTETUR</a:t>
            </a:r>
            <a:endParaRPr lang="en-NL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04F3541-A1F6-4A78-80ED-9AEC3080B403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766540" y="2009697"/>
            <a:ext cx="4514049" cy="133619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20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C1F226-D89D-E0D9-64D4-837F1A3E8A98}"/>
              </a:ext>
            </a:extLst>
          </p:cNvPr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962151" y="3727080"/>
            <a:ext cx="9318438" cy="1020406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D8B0FE-5FD3-988E-598A-4FB8E2DEA0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2005198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_Highlight_4"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2170C1-A098-AED4-959A-9CDDA114C202}"/>
              </a:ext>
            </a:extLst>
          </p:cNvPr>
          <p:cNvSpPr/>
          <p:nvPr userDrawn="1"/>
        </p:nvSpPr>
        <p:spPr>
          <a:xfrm>
            <a:off x="411625" y="1238596"/>
            <a:ext cx="11313622" cy="4522124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26F705-DC61-A8AD-A803-571CC24CA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151" y="2001206"/>
            <a:ext cx="4422371" cy="1325563"/>
          </a:xfrm>
        </p:spPr>
        <p:txBody>
          <a:bodyPr>
            <a:noAutofit/>
          </a:bodyPr>
          <a:lstStyle>
            <a:lvl1pPr algn="r">
              <a:defRPr sz="36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LOREM IPSUM DOLOR SIT AMET, CONSECTETUR</a:t>
            </a:r>
            <a:endParaRPr lang="en-NL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27DBA61-0C5A-69A5-3054-7FA9F3898C5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766540" y="2009697"/>
            <a:ext cx="4514049" cy="133619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2000" b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4110EB3-D2E2-14EB-A94C-737158598A97}"/>
              </a:ext>
            </a:extLst>
          </p:cNvPr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962151" y="3727080"/>
            <a:ext cx="9318438" cy="1020406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9C7AB-49A3-7469-75A3-5E6E5407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379565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D2F4-73DA-6317-F31C-AFE15E1E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48" y="6260699"/>
            <a:ext cx="649905" cy="365125"/>
          </a:xfrm>
          <a:prstGeom prst="rect">
            <a:avLst/>
          </a:prstGeom>
        </p:spPr>
        <p:txBody>
          <a:bodyPr/>
          <a:lstStyle/>
          <a:p>
            <a:fld id="{3B3A2533-AE17-4725-9C60-4B9038CD11B6}" type="slidenum">
              <a:rPr lang="en-NL" smtClean="0"/>
              <a:t>‹#›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4CD04-BDE3-0FC2-F117-B0C4DDFD8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208" y="443676"/>
            <a:ext cx="5535583" cy="12974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591B73-381A-3AE0-13D9-15DC4370529B}"/>
              </a:ext>
            </a:extLst>
          </p:cNvPr>
          <p:cNvSpPr/>
          <p:nvPr userDrawn="1"/>
        </p:nvSpPr>
        <p:spPr>
          <a:xfrm>
            <a:off x="11387052" y="5892307"/>
            <a:ext cx="699653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39D6C78-21A9-EB73-8ABB-4D6510C0E390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81000" y="3404061"/>
            <a:ext cx="77470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Presenter’s Name, Title</a:t>
            </a:r>
          </a:p>
        </p:txBody>
      </p:sp>
      <p:sp>
        <p:nvSpPr>
          <p:cNvPr id="3" name="PDP Funders Meeting | June 7, 2019">
            <a:extLst>
              <a:ext uri="{FF2B5EF4-FFF2-40B4-BE49-F238E27FC236}">
                <a16:creationId xmlns:a16="http://schemas.microsoft.com/office/drawing/2014/main" id="{ECD5E16B-BB16-4138-20CD-F14830FF9BD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381000" y="3900054"/>
            <a:ext cx="7747000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Meeting Title  |  Date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8F00245-E769-B65B-AD0F-1BA07499FE9A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1000" y="2402172"/>
            <a:ext cx="11430000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 baseline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1" name="Picture 10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AC44490-411C-3881-0DE9-25B001701A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9" y="4770000"/>
            <a:ext cx="6421180" cy="208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A40675-46B1-BC8E-F7C0-6809DE7C7FB5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42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or B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FAF74E1-1CC9-3B4A-B01B-5715FBB37CF0}"/>
              </a:ext>
            </a:extLst>
          </p:cNvPr>
          <p:cNvSpPr txBox="1">
            <a:spLocks/>
          </p:cNvSpPr>
          <p:nvPr userDrawn="1"/>
        </p:nvSpPr>
        <p:spPr>
          <a:xfrm>
            <a:off x="11811000" y="6362700"/>
            <a:ext cx="375360" cy="114300"/>
          </a:xfrm>
          <a:prstGeom prst="rect">
            <a:avLst/>
          </a:prstGeom>
        </p:spPr>
        <p:txBody>
          <a:bodyPr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731190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462381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219357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92476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65595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438714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5118335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5849526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D59D72-28F2-8145-A24E-B1E33F367397}" type="slidenum">
              <a:rPr lang="en-US" sz="1050" smtClean="0"/>
              <a:pPr/>
              <a:t>‹#›</a:t>
            </a:fld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5E8B3-9950-2077-F90E-9AA86BC33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2809"/>
          <a:stretch/>
        </p:blipFill>
        <p:spPr>
          <a:xfrm rot="5400000">
            <a:off x="-3327430" y="3261555"/>
            <a:ext cx="6868745" cy="3241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C884F-5282-1B2F-D59F-D1BE550CE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54BC178-751F-8E80-AAE0-F00D1E9A409C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989289" y="365026"/>
            <a:ext cx="514551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5BEEA94-4630-83E2-4D74-1097668B2B82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989289" y="1660437"/>
            <a:ext cx="7414794" cy="2283572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5DE70A0-77EB-20F1-8D30-E79769E8E678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89289" y="903877"/>
            <a:ext cx="51455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3861802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ave Bloc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pattern&#10;&#10;Description automatically generated">
            <a:extLst>
              <a:ext uri="{FF2B5EF4-FFF2-40B4-BE49-F238E27FC236}">
                <a16:creationId xmlns:a16="http://schemas.microsoft.com/office/drawing/2014/main" id="{3021C49A-DF63-1BC2-9FE6-69B0EFF82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t="840" r="97033" b="2628"/>
          <a:stretch/>
        </p:blipFill>
        <p:spPr>
          <a:xfrm>
            <a:off x="-119526" y="-10747"/>
            <a:ext cx="454479" cy="6868747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FAF74E1-1CC9-3B4A-B01B-5715FBB37CF0}"/>
              </a:ext>
            </a:extLst>
          </p:cNvPr>
          <p:cNvSpPr txBox="1">
            <a:spLocks/>
          </p:cNvSpPr>
          <p:nvPr userDrawn="1"/>
        </p:nvSpPr>
        <p:spPr>
          <a:xfrm>
            <a:off x="11811000" y="6362700"/>
            <a:ext cx="375360" cy="114300"/>
          </a:xfrm>
          <a:prstGeom prst="rect">
            <a:avLst/>
          </a:prstGeom>
        </p:spPr>
        <p:txBody>
          <a:bodyPr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731190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462381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219357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92476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65595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438714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5118335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5849526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D59D72-28F2-8145-A24E-B1E33F367397}" type="slidenum">
              <a:rPr lang="en-US" sz="1050" smtClean="0"/>
              <a:pPr/>
              <a:t>‹#›</a:t>
            </a:fld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7B02B-7B53-4442-6C6D-7FA0A53569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3017F31-1547-24FC-B207-290E34DE8E79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989289" y="365026"/>
            <a:ext cx="514551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5BD2F0-5280-B671-B567-062102F9F74F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989289" y="1660437"/>
            <a:ext cx="7414794" cy="2283572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96066E0-2617-2804-F703-F3F60DD56CE1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89289" y="903877"/>
            <a:ext cx="51455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1917969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F869FC8-591C-9277-9599-A54F7B97350F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6355B33-AD3A-D43E-1A39-1B47394B2069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D8DDE3-CBEF-BAA9-E2C8-B10844DB8FBC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380999" y="1576921"/>
            <a:ext cx="9522279" cy="4494113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285750" indent="-285750" defTabSz="50775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endParaRPr lang="en-US" dirty="0"/>
          </a:p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Donec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vel dictum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fermentum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lorem ac, gravida est. Duis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at dictum.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non </a:t>
            </a:r>
            <a:r>
              <a:rPr lang="en-US" dirty="0" err="1"/>
              <a:t>elit</a:t>
            </a:r>
            <a:r>
              <a:rPr lang="en-US" dirty="0"/>
              <a:t> vel.</a:t>
            </a:r>
          </a:p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endParaRPr lang="en-US" dirty="0"/>
          </a:p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 err="1"/>
              <a:t>Etiam</a:t>
            </a:r>
            <a:r>
              <a:rPr lang="en-US" dirty="0"/>
              <a:t> vel </a:t>
            </a:r>
            <a:r>
              <a:rPr lang="en-US" dirty="0" err="1"/>
              <a:t>orci</a:t>
            </a:r>
            <a:r>
              <a:rPr lang="en-US" dirty="0"/>
              <a:t> diam.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et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Duis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nisi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Maecenas non </a:t>
            </a:r>
            <a:r>
              <a:rPr lang="en-US" dirty="0" err="1"/>
              <a:t>massa</a:t>
            </a:r>
            <a:r>
              <a:rPr lang="en-US" dirty="0"/>
              <a:t> et lorem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libero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Integer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endParaRPr lang="en-US" dirty="0"/>
          </a:p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Nunc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at.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magna. Nunc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3815-FBAF-084F-ED82-14050F67480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0931857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F869FC8-591C-9277-9599-A54F7B97350F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6226226" y="999227"/>
            <a:ext cx="443426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6355B33-AD3A-D43E-1A39-1B47394B2069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6226226" y="1524562"/>
            <a:ext cx="44342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3815-FBAF-084F-ED82-14050F67480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Picture 2">
            <a:extLst>
              <a:ext uri="{FF2B5EF4-FFF2-40B4-BE49-F238E27FC236}">
                <a16:creationId xmlns:a16="http://schemas.microsoft.com/office/drawing/2014/main" id="{227E550A-71F2-9CCE-4836-C7C3D95895F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2"/>
            <a:ext cx="5969000" cy="6858001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4BAD43C-4AFE-0ABA-C3C7-9F6612CB370B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381000" y="6187302"/>
            <a:ext cx="3651250" cy="2862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Descriptor of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D5ABE6-82DC-7EBD-D33B-3DD6B676F623}"/>
              </a:ext>
            </a:extLst>
          </p:cNvPr>
          <p:cNvSpPr txBox="1">
            <a:spLocks noGrp="1"/>
          </p:cNvSpPr>
          <p:nvPr>
            <p:ph type="body" sz="half" idx="30" hasCustomPrompt="1"/>
          </p:nvPr>
        </p:nvSpPr>
        <p:spPr>
          <a:xfrm>
            <a:off x="6223002" y="2132236"/>
            <a:ext cx="5444447" cy="7046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SzPct val="100000"/>
              <a:buFontTx/>
              <a:buNone/>
              <a:tabLst/>
              <a:defRPr sz="1800" b="0" i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</p:spTree>
    <p:extLst>
      <p:ext uri="{BB962C8B-B14F-4D97-AF65-F5344CB8AC3E}">
        <p14:creationId xmlns:p14="http://schemas.microsoft.com/office/powerpoint/2010/main" val="18672457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3815-FBAF-084F-ED82-14050F67480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Picture 2">
            <a:extLst>
              <a:ext uri="{FF2B5EF4-FFF2-40B4-BE49-F238E27FC236}">
                <a16:creationId xmlns:a16="http://schemas.microsoft.com/office/drawing/2014/main" id="{227E550A-71F2-9CCE-4836-C7C3D95895F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23000" y="1226127"/>
            <a:ext cx="5969000" cy="4405746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4BAD43C-4AFE-0ABA-C3C7-9F6612CB370B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504247" y="4969487"/>
            <a:ext cx="3651250" cy="2862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Descriptor of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D5ABE6-82DC-7EBD-D33B-3DD6B676F623}"/>
              </a:ext>
            </a:extLst>
          </p:cNvPr>
          <p:cNvSpPr txBox="1">
            <a:spLocks noGrp="1"/>
          </p:cNvSpPr>
          <p:nvPr>
            <p:ph type="body" sz="half" idx="30" hasCustomPrompt="1"/>
          </p:nvPr>
        </p:nvSpPr>
        <p:spPr>
          <a:xfrm>
            <a:off x="395780" y="1675036"/>
            <a:ext cx="5444447" cy="7046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SzPct val="100000"/>
              <a:buFontTx/>
              <a:buNone/>
              <a:tabLst/>
              <a:defRPr sz="1800" b="0" i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528D136-29E4-B81D-0DF9-54C766C2B4B0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5459227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78C613F-B2E8-5863-9B9E-25868B78D199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5459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276173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Bloc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F8CFA5-AA19-BA5E-A41E-95C0E27C8504}"/>
              </a:ext>
            </a:extLst>
          </p:cNvPr>
          <p:cNvSpPr/>
          <p:nvPr userDrawn="1"/>
        </p:nvSpPr>
        <p:spPr>
          <a:xfrm>
            <a:off x="-55128" y="-10744"/>
            <a:ext cx="6151128" cy="6868744"/>
          </a:xfrm>
          <a:prstGeom prst="rect">
            <a:avLst/>
          </a:prstGeom>
          <a:gradFill flip="none" rotWithShape="1">
            <a:gsLst>
              <a:gs pos="100000">
                <a:srgbClr val="E4F1F3"/>
              </a:gs>
              <a:gs pos="32000">
                <a:srgbClr val="CEE6EA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FAF74E1-1CC9-3B4A-B01B-5715FBB37CF0}"/>
              </a:ext>
            </a:extLst>
          </p:cNvPr>
          <p:cNvSpPr txBox="1">
            <a:spLocks/>
          </p:cNvSpPr>
          <p:nvPr userDrawn="1"/>
        </p:nvSpPr>
        <p:spPr>
          <a:xfrm>
            <a:off x="11811000" y="6362700"/>
            <a:ext cx="375360" cy="114300"/>
          </a:xfrm>
          <a:prstGeom prst="rect">
            <a:avLst/>
          </a:prstGeom>
        </p:spPr>
        <p:txBody>
          <a:bodyPr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731190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462381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219357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92476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65595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438714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5118335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5849526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D59D72-28F2-8145-A24E-B1E33F367397}" type="slidenum">
              <a:rPr lang="en-US" sz="1050" smtClean="0"/>
              <a:pPr/>
              <a:t>‹#›</a:t>
            </a:fld>
            <a:endParaRPr lang="en-US" sz="105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5C60A1F-AA7F-D2E8-C1FF-3A850DA3C1F0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779743" y="1710278"/>
            <a:ext cx="4907951" cy="354673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20F5F3-7E7E-D60C-3E8C-F7CA90AC2C64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49203" y="414867"/>
            <a:ext cx="514551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D352F40-CE5B-C299-8F5C-46A2A2822E5F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349203" y="1710278"/>
            <a:ext cx="4907951" cy="354673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3968AB5-2420-CE2F-C391-913195EF655E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49203" y="953718"/>
            <a:ext cx="51455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641780-3BA4-C8CC-16B2-F5FE8F537FD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7839266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Bloc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95CFE-ABF0-EE23-28BC-136DA6130644}"/>
              </a:ext>
            </a:extLst>
          </p:cNvPr>
          <p:cNvSpPr/>
          <p:nvPr userDrawn="1"/>
        </p:nvSpPr>
        <p:spPr>
          <a:xfrm>
            <a:off x="-55128" y="-10744"/>
            <a:ext cx="4078800" cy="6868744"/>
          </a:xfrm>
          <a:prstGeom prst="rect">
            <a:avLst/>
          </a:prstGeom>
          <a:gradFill flip="none" rotWithShape="1">
            <a:gsLst>
              <a:gs pos="100000">
                <a:srgbClr val="E4F1F3"/>
              </a:gs>
              <a:gs pos="32000">
                <a:srgbClr val="CEE6EA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149" name="TextBox 6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862945" y="1710278"/>
            <a:ext cx="6824749" cy="2599364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FAF74E1-1CC9-3B4A-B01B-5715FBB37CF0}"/>
              </a:ext>
            </a:extLst>
          </p:cNvPr>
          <p:cNvSpPr txBox="1">
            <a:spLocks/>
          </p:cNvSpPr>
          <p:nvPr userDrawn="1"/>
        </p:nvSpPr>
        <p:spPr>
          <a:xfrm>
            <a:off x="11811000" y="6362700"/>
            <a:ext cx="375360" cy="114300"/>
          </a:xfrm>
          <a:prstGeom prst="rect">
            <a:avLst/>
          </a:prstGeom>
        </p:spPr>
        <p:txBody>
          <a:bodyPr anchor="ctr"/>
          <a:lstStyle>
            <a:defPPr marL="0" marR="0" indent="0" algn="l" defTabSz="109728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6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731190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462381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219357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924762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65595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4387144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5118335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5849526" algn="l" defTabSz="7311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60" b="0" i="0" u="none" strike="noStrike" cap="none" spc="0" normalizeH="0" baseline="0">
                <a:ln>
                  <a:noFill/>
                </a:ln>
                <a:solidFill>
                  <a:srgbClr val="1C1C1C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D59D72-28F2-8145-A24E-B1E33F367397}" type="slidenum">
              <a:rPr lang="en-US" sz="1050" smtClean="0"/>
              <a:pPr/>
              <a:t>‹#›</a:t>
            </a:fld>
            <a:endParaRPr lang="en-US" sz="1050" dirty="0"/>
          </a:p>
        </p:txBody>
      </p:sp>
      <p:sp>
        <p:nvSpPr>
          <p:cNvPr id="148" name="TextBox 1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49203" y="414867"/>
            <a:ext cx="3108892" cy="8617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7BB0DED-AF0D-477B-BD6E-3422675F8CA9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349203" y="1710278"/>
            <a:ext cx="3034516" cy="3230947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2C513-5055-D30B-5E56-6E8A7ED87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837957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Block_1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1733B-EF33-F962-A57E-1A5A8356BE51}"/>
              </a:ext>
            </a:extLst>
          </p:cNvPr>
          <p:cNvSpPr/>
          <p:nvPr userDrawn="1"/>
        </p:nvSpPr>
        <p:spPr>
          <a:xfrm>
            <a:off x="0" y="0"/>
            <a:ext cx="6151128" cy="6868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5C60A1F-AA7F-D2E8-C1FF-3A850DA3C1F0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779743" y="1710278"/>
            <a:ext cx="4907951" cy="354673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D352F40-CE5B-C299-8F5C-46A2A2822E5F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349203" y="1710278"/>
            <a:ext cx="4907951" cy="354673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1FC6E2B-908E-3F92-36E5-D456C08858BE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49203" y="414867"/>
            <a:ext cx="514551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3C96531-8F29-2636-BBAD-2CA509E27662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49203" y="953718"/>
            <a:ext cx="51455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C93F863-89D6-718C-BB7A-88DCA4CCC49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7514015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Block_2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E87C4E-B56D-59E2-7AAE-37F64CDDDEFB}"/>
              </a:ext>
            </a:extLst>
          </p:cNvPr>
          <p:cNvSpPr/>
          <p:nvPr userDrawn="1"/>
        </p:nvSpPr>
        <p:spPr>
          <a:xfrm>
            <a:off x="0" y="0"/>
            <a:ext cx="8113200" cy="6868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5C60A1F-AA7F-D2E8-C1FF-3A850DA3C1F0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8465997" y="1715581"/>
            <a:ext cx="3376800" cy="2915155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D352F40-CE5B-C299-8F5C-46A2A2822E5F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349203" y="1710278"/>
            <a:ext cx="7414794" cy="2283572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1D94245-CEA6-EEC0-1B5C-AE180B58D994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49203" y="414867"/>
            <a:ext cx="514551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E7072C8-A1D9-68F7-0825-FFB59892647B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49203" y="953718"/>
            <a:ext cx="51455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147F4F-3611-8430-F412-3CFBA4F480D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614464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Block_3">
    <p:bg>
      <p:bgPr>
        <a:gradFill>
          <a:gsLst>
            <a:gs pos="100000">
              <a:srgbClr val="E4F1F3"/>
            </a:gs>
            <a:gs pos="32000">
              <a:srgbClr val="CEE6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C80652-3815-6340-60FA-7E24F11A67DC}"/>
              </a:ext>
            </a:extLst>
          </p:cNvPr>
          <p:cNvSpPr/>
          <p:nvPr userDrawn="1"/>
        </p:nvSpPr>
        <p:spPr>
          <a:xfrm>
            <a:off x="0" y="0"/>
            <a:ext cx="8801100" cy="6868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20F5F3-7E7E-D60C-3E8C-F7CA90AC2C64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49203" y="414867"/>
            <a:ext cx="514551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Slide headline goes here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D352F40-CE5B-C299-8F5C-46A2A2822E5F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349203" y="1710278"/>
            <a:ext cx="7414794" cy="2283572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50775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609325">
              <a:lnSpc>
                <a:spcPct val="114000"/>
              </a:lnSpc>
              <a:spcBef>
                <a:spcPts val="0"/>
              </a:spcBef>
              <a:defRPr sz="1800" b="0">
                <a:solidFill>
                  <a:srgbClr val="1C1C1C"/>
                </a:solidFill>
              </a:defRP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DD1792A-ECED-453E-00BC-B0B0B79F4384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49203" y="953718"/>
            <a:ext cx="51455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071F03-9BF1-F9AE-D42F-82CFF79355DB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09181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D2F4-73DA-6317-F31C-AFE15E1E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48" y="6260699"/>
            <a:ext cx="649905" cy="365125"/>
          </a:xfrm>
          <a:prstGeom prst="rect">
            <a:avLst/>
          </a:prstGeom>
        </p:spPr>
        <p:txBody>
          <a:bodyPr/>
          <a:lstStyle/>
          <a:p>
            <a:fld id="{3B3A2533-AE17-4725-9C60-4B9038CD11B6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91B73-381A-3AE0-13D9-15DC4370529B}"/>
              </a:ext>
            </a:extLst>
          </p:cNvPr>
          <p:cNvSpPr/>
          <p:nvPr userDrawn="1"/>
        </p:nvSpPr>
        <p:spPr>
          <a:xfrm>
            <a:off x="11387052" y="5892307"/>
            <a:ext cx="699653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39D6C78-21A9-EB73-8ABB-4D6510C0E390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222500" y="3310311"/>
            <a:ext cx="77470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Presenter’s Name, Title</a:t>
            </a:r>
          </a:p>
        </p:txBody>
      </p:sp>
      <p:sp>
        <p:nvSpPr>
          <p:cNvPr id="3" name="PDP Funders Meeting | June 7, 2019">
            <a:extLst>
              <a:ext uri="{FF2B5EF4-FFF2-40B4-BE49-F238E27FC236}">
                <a16:creationId xmlns:a16="http://schemas.microsoft.com/office/drawing/2014/main" id="{ECD5E16B-BB16-4138-20CD-F14830FF9BD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222500" y="3806304"/>
            <a:ext cx="7747000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Meeting Title  |  Date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8F00245-E769-B65B-AD0F-1BA07499FE9A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222500" y="2308422"/>
            <a:ext cx="7747000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 baseline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1" name="Picture 10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AC44490-411C-3881-0DE9-25B001701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9" y="4770000"/>
            <a:ext cx="6421180" cy="20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69DA0-7EFD-A251-4068-C63B199029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2809"/>
          <a:stretch/>
        </p:blipFill>
        <p:spPr>
          <a:xfrm rot="5400000">
            <a:off x="-3327430" y="3261555"/>
            <a:ext cx="6868745" cy="3241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4BA6E0-BCBC-92D5-8634-E8D7DD8CE791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946DA-9E6B-8829-69ED-C0E7DFCC1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208" y="443676"/>
            <a:ext cx="5535583" cy="1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83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Sectio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5" y="1450800"/>
            <a:ext cx="5286468" cy="4844356"/>
          </a:xfrm>
          <a:prstGeom prst="roundRect">
            <a:avLst>
              <a:gd name="adj" fmla="val 2483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83610DFA-7929-F14F-87AA-3A1E14906901}"/>
              </a:ext>
            </a:extLst>
          </p:cNvPr>
          <p:cNvSpPr/>
          <p:nvPr userDrawn="1"/>
        </p:nvSpPr>
        <p:spPr>
          <a:xfrm>
            <a:off x="356024" y="2101317"/>
            <a:ext cx="5288317" cy="4080129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90758" y="1594909"/>
            <a:ext cx="4651685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758" y="2387415"/>
            <a:ext cx="465168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434E74-9B77-69CE-CA97-250B7537209C}"/>
              </a:ext>
            </a:extLst>
          </p:cNvPr>
          <p:cNvSpPr/>
          <p:nvPr userDrawn="1"/>
        </p:nvSpPr>
        <p:spPr>
          <a:xfrm>
            <a:off x="6004218" y="1450800"/>
            <a:ext cx="5286468" cy="4844356"/>
          </a:xfrm>
          <a:prstGeom prst="roundRect">
            <a:avLst>
              <a:gd name="adj" fmla="val 2483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85FAC0B-33B5-86BB-1D15-59DD39519745}"/>
              </a:ext>
            </a:extLst>
          </p:cNvPr>
          <p:cNvSpPr/>
          <p:nvPr userDrawn="1"/>
        </p:nvSpPr>
        <p:spPr>
          <a:xfrm>
            <a:off x="6004217" y="2101317"/>
            <a:ext cx="5288317" cy="4080129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E4763DD2-0505-964A-B8AA-432F0F0B5829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6238951" y="1594909"/>
            <a:ext cx="4651685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E60353-794A-C1E8-B9E2-80A7613153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38951" y="2387415"/>
            <a:ext cx="465168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C6D1AF-A280-ACAC-0C94-CADD377910A1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FCFDD4-771B-7995-AB2C-32B30E9BDBC3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6637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ACA144-F6F3-DC4C-7F0F-EEE3C13573EE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1095781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Secti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5" y="1936538"/>
            <a:ext cx="5286468" cy="4358617"/>
          </a:xfrm>
          <a:prstGeom prst="roundRect">
            <a:avLst>
              <a:gd name="adj" fmla="val 2483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83610DFA-7929-F14F-87AA-3A1E14906901}"/>
              </a:ext>
            </a:extLst>
          </p:cNvPr>
          <p:cNvSpPr/>
          <p:nvPr userDrawn="1"/>
        </p:nvSpPr>
        <p:spPr>
          <a:xfrm>
            <a:off x="356024" y="2510428"/>
            <a:ext cx="5288317" cy="3671018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90758" y="2060421"/>
            <a:ext cx="4651685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758" y="2738330"/>
            <a:ext cx="4651683" cy="3148822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434E74-9B77-69CE-CA97-250B7537209C}"/>
              </a:ext>
            </a:extLst>
          </p:cNvPr>
          <p:cNvSpPr/>
          <p:nvPr userDrawn="1"/>
        </p:nvSpPr>
        <p:spPr>
          <a:xfrm>
            <a:off x="6004218" y="1936538"/>
            <a:ext cx="5286468" cy="4358617"/>
          </a:xfrm>
          <a:prstGeom prst="roundRect">
            <a:avLst>
              <a:gd name="adj" fmla="val 2483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85FAC0B-33B5-86BB-1D15-59DD39519745}"/>
              </a:ext>
            </a:extLst>
          </p:cNvPr>
          <p:cNvSpPr/>
          <p:nvPr userDrawn="1"/>
        </p:nvSpPr>
        <p:spPr>
          <a:xfrm>
            <a:off x="6004217" y="2510428"/>
            <a:ext cx="5288317" cy="3671018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E4763DD2-0505-964A-B8AA-432F0F0B5829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6238951" y="2060421"/>
            <a:ext cx="4651685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E60353-794A-C1E8-B9E2-80A7613153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38951" y="2738330"/>
            <a:ext cx="4651683" cy="3148822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C6D1AF-A280-ACAC-0C94-CADD377910A1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ACA144-F6F3-DC4C-7F0F-EEE3C13573EE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DD74C75-86CB-6919-D278-F43B2E6AB046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381000" y="992651"/>
            <a:ext cx="10909686" cy="7046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lnSpc>
                <a:spcPct val="114000"/>
              </a:lnSpc>
              <a:spcBef>
                <a:spcPts val="0"/>
              </a:spcBef>
              <a:buNone/>
              <a:defRPr sz="1800" b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nisi.</a:t>
            </a:r>
          </a:p>
        </p:txBody>
      </p:sp>
    </p:spTree>
    <p:extLst>
      <p:ext uri="{BB962C8B-B14F-4D97-AF65-F5344CB8AC3E}">
        <p14:creationId xmlns:p14="http://schemas.microsoft.com/office/powerpoint/2010/main" val="277662169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Vertical Secti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434E74-9B77-69CE-CA97-250B7537209C}"/>
              </a:ext>
            </a:extLst>
          </p:cNvPr>
          <p:cNvSpPr/>
          <p:nvPr userDrawn="1"/>
        </p:nvSpPr>
        <p:spPr>
          <a:xfrm>
            <a:off x="6004218" y="1511778"/>
            <a:ext cx="5286468" cy="4700247"/>
          </a:xfrm>
          <a:prstGeom prst="roundRect">
            <a:avLst>
              <a:gd name="adj" fmla="val 2483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05501C24-6020-8B9F-DAD8-A99873B6D3D2}"/>
              </a:ext>
            </a:extLst>
          </p:cNvPr>
          <p:cNvSpPr/>
          <p:nvPr userDrawn="1"/>
        </p:nvSpPr>
        <p:spPr>
          <a:xfrm>
            <a:off x="6002369" y="1364451"/>
            <a:ext cx="5286467" cy="4733865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5" y="1511778"/>
            <a:ext cx="5286468" cy="4700247"/>
          </a:xfrm>
          <a:prstGeom prst="roundRect">
            <a:avLst>
              <a:gd name="adj" fmla="val 2483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82737FC8-63CC-89D6-AE71-00D4760DE3D9}"/>
              </a:ext>
            </a:extLst>
          </p:cNvPr>
          <p:cNvSpPr/>
          <p:nvPr userDrawn="1"/>
        </p:nvSpPr>
        <p:spPr>
          <a:xfrm>
            <a:off x="356025" y="1364451"/>
            <a:ext cx="5286467" cy="4733865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90758" y="1511779"/>
            <a:ext cx="4651685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758" y="2304285"/>
            <a:ext cx="465168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E4763DD2-0505-964A-B8AA-432F0F0B5829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6238951" y="1511779"/>
            <a:ext cx="4651685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E60353-794A-C1E8-B9E2-80A7613153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38951" y="2304285"/>
            <a:ext cx="465168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C6D1AF-A280-ACAC-0C94-CADD377910A1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FCFDD4-771B-7995-AB2C-32B30E9BDBC3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6637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BC1773-07D7-0893-52B5-DD9DC6C179BB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671636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Sectio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6" y="1367670"/>
            <a:ext cx="3633402" cy="4671761"/>
          </a:xfrm>
          <a:prstGeom prst="roundRect">
            <a:avLst>
              <a:gd name="adj" fmla="val 2483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83610DFA-7929-F14F-87AA-3A1E14906901}"/>
              </a:ext>
            </a:extLst>
          </p:cNvPr>
          <p:cNvSpPr/>
          <p:nvPr userDrawn="1"/>
        </p:nvSpPr>
        <p:spPr>
          <a:xfrm>
            <a:off x="356025" y="2018188"/>
            <a:ext cx="3634673" cy="3934762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90759" y="1511779"/>
            <a:ext cx="319711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758" y="2304285"/>
            <a:ext cx="319711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434E74-9B77-69CE-CA97-250B7537209C}"/>
              </a:ext>
            </a:extLst>
          </p:cNvPr>
          <p:cNvSpPr/>
          <p:nvPr userDrawn="1"/>
        </p:nvSpPr>
        <p:spPr>
          <a:xfrm>
            <a:off x="4133852" y="1367670"/>
            <a:ext cx="3633402" cy="4671761"/>
          </a:xfrm>
          <a:prstGeom prst="roundRect">
            <a:avLst>
              <a:gd name="adj" fmla="val 2483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85FAC0B-33B5-86BB-1D15-59DD39519745}"/>
              </a:ext>
            </a:extLst>
          </p:cNvPr>
          <p:cNvSpPr/>
          <p:nvPr userDrawn="1"/>
        </p:nvSpPr>
        <p:spPr>
          <a:xfrm>
            <a:off x="4133851" y="2018188"/>
            <a:ext cx="3634673" cy="3934762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E4763DD2-0505-964A-B8AA-432F0F0B5829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4368585" y="1511779"/>
            <a:ext cx="319711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E60353-794A-C1E8-B9E2-80A7613153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68584" y="2304285"/>
            <a:ext cx="319711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439E6E-121D-37C7-FA72-3C1F1FFAFEF2}"/>
              </a:ext>
            </a:extLst>
          </p:cNvPr>
          <p:cNvSpPr/>
          <p:nvPr userDrawn="1"/>
        </p:nvSpPr>
        <p:spPr>
          <a:xfrm>
            <a:off x="7914221" y="1367670"/>
            <a:ext cx="3633402" cy="4671761"/>
          </a:xfrm>
          <a:prstGeom prst="roundRect">
            <a:avLst>
              <a:gd name="adj" fmla="val 2483"/>
            </a:avLst>
          </a:prstGeom>
          <a:solidFill>
            <a:srgbClr val="BA0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84BD0DD2-F425-4B57-2F5C-7F242047FE6C}"/>
              </a:ext>
            </a:extLst>
          </p:cNvPr>
          <p:cNvSpPr/>
          <p:nvPr userDrawn="1"/>
        </p:nvSpPr>
        <p:spPr>
          <a:xfrm>
            <a:off x="7914220" y="2018188"/>
            <a:ext cx="3634673" cy="3934762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8F0B52C9-E6E2-FDA1-08FC-3C70635C947E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8148954" y="1511779"/>
            <a:ext cx="319711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05CDD62-7B82-D509-32BC-E4F57165E6B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48953" y="2304285"/>
            <a:ext cx="3197113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C6D1AF-A280-ACAC-0C94-CADD377910A1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FCFDD4-771B-7995-AB2C-32B30E9BDBC3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6E735-8C5A-AFA7-540E-4B577314D02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1280383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Secti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6" y="1478160"/>
            <a:ext cx="3633402" cy="4561271"/>
          </a:xfrm>
          <a:prstGeom prst="roundRect">
            <a:avLst>
              <a:gd name="adj" fmla="val 2483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07FB85-6E02-2DE5-AA4A-E5C97CEA024A}"/>
              </a:ext>
            </a:extLst>
          </p:cNvPr>
          <p:cNvSpPr/>
          <p:nvPr userDrawn="1"/>
        </p:nvSpPr>
        <p:spPr>
          <a:xfrm>
            <a:off x="356026" y="1364451"/>
            <a:ext cx="3630858" cy="4561271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90759" y="1511779"/>
            <a:ext cx="319711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758" y="2119745"/>
            <a:ext cx="3197113" cy="368427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CC5921-701C-006A-EA7E-68E41BFB4F02}"/>
              </a:ext>
            </a:extLst>
          </p:cNvPr>
          <p:cNvSpPr/>
          <p:nvPr userDrawn="1"/>
        </p:nvSpPr>
        <p:spPr>
          <a:xfrm>
            <a:off x="4135123" y="1478160"/>
            <a:ext cx="3633402" cy="4561271"/>
          </a:xfrm>
          <a:prstGeom prst="roundRect">
            <a:avLst>
              <a:gd name="adj" fmla="val 2483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E022BF2-978D-2F64-345A-67B7B537FFF9}"/>
              </a:ext>
            </a:extLst>
          </p:cNvPr>
          <p:cNvSpPr/>
          <p:nvPr userDrawn="1"/>
        </p:nvSpPr>
        <p:spPr>
          <a:xfrm>
            <a:off x="4135123" y="1364451"/>
            <a:ext cx="3630858" cy="4561271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17F6753B-7F9D-28A9-9BFF-ECD8BD211EAD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4369856" y="1511779"/>
            <a:ext cx="319711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6DFB159-DE8D-5C44-E93D-D93E3BF6310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69855" y="2119745"/>
            <a:ext cx="3197113" cy="368427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CAF687-5074-1172-3E4E-8742B15B149C}"/>
              </a:ext>
            </a:extLst>
          </p:cNvPr>
          <p:cNvSpPr/>
          <p:nvPr userDrawn="1"/>
        </p:nvSpPr>
        <p:spPr>
          <a:xfrm>
            <a:off x="7916765" y="1478160"/>
            <a:ext cx="3633402" cy="4561271"/>
          </a:xfrm>
          <a:prstGeom prst="roundRect">
            <a:avLst>
              <a:gd name="adj" fmla="val 2483"/>
            </a:avLst>
          </a:prstGeom>
          <a:solidFill>
            <a:srgbClr val="BA0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7ED39876-E507-A2F1-4AE3-5F9B26430C12}"/>
              </a:ext>
            </a:extLst>
          </p:cNvPr>
          <p:cNvSpPr/>
          <p:nvPr userDrawn="1"/>
        </p:nvSpPr>
        <p:spPr>
          <a:xfrm>
            <a:off x="7919309" y="1364451"/>
            <a:ext cx="3630858" cy="4561271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BCFD6512-DE27-5227-CFB7-EE9C40F7DAA3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8151498" y="1511779"/>
            <a:ext cx="319711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381CF5F-F988-89C6-24E9-E688648A563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51497" y="2119745"/>
            <a:ext cx="3197113" cy="368427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9BC12EA-6C9A-6F07-6B22-549B10F2CF8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DD4AD0-98DB-F339-4DAD-9337BA9E9ED6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5FBB2-7172-B8AB-1502-3989EC825BE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1096526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Sectio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6" y="1367670"/>
            <a:ext cx="2685494" cy="4665505"/>
          </a:xfrm>
          <a:prstGeom prst="roundRect">
            <a:avLst>
              <a:gd name="adj" fmla="val 2483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83610DFA-7929-F14F-87AA-3A1E14906901}"/>
              </a:ext>
            </a:extLst>
          </p:cNvPr>
          <p:cNvSpPr/>
          <p:nvPr userDrawn="1"/>
        </p:nvSpPr>
        <p:spPr>
          <a:xfrm>
            <a:off x="356025" y="2018187"/>
            <a:ext cx="2686433" cy="3929493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24255" y="1511779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4254" y="2304285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20F02-650F-8857-B49A-293FD9E26FD2}"/>
              </a:ext>
            </a:extLst>
          </p:cNvPr>
          <p:cNvSpPr/>
          <p:nvPr userDrawn="1"/>
        </p:nvSpPr>
        <p:spPr>
          <a:xfrm>
            <a:off x="3209749" y="1367670"/>
            <a:ext cx="2685494" cy="4665505"/>
          </a:xfrm>
          <a:prstGeom prst="roundRect">
            <a:avLst>
              <a:gd name="adj" fmla="val 2483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27823D-A04F-A48D-7F8A-84721936BC9D}"/>
              </a:ext>
            </a:extLst>
          </p:cNvPr>
          <p:cNvSpPr/>
          <p:nvPr userDrawn="1"/>
        </p:nvSpPr>
        <p:spPr>
          <a:xfrm>
            <a:off x="3209748" y="2018187"/>
            <a:ext cx="2686433" cy="3929493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1566694F-AE5D-565A-26B3-DC7F5846EC1D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3377978" y="1511779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F7FCE49-D359-A4EB-2863-568F23D2754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377977" y="2304285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F86434-8D47-2172-1130-F5ED04C4C95B}"/>
              </a:ext>
            </a:extLst>
          </p:cNvPr>
          <p:cNvSpPr/>
          <p:nvPr userDrawn="1"/>
        </p:nvSpPr>
        <p:spPr>
          <a:xfrm>
            <a:off x="6062535" y="1367670"/>
            <a:ext cx="2685494" cy="4665505"/>
          </a:xfrm>
          <a:prstGeom prst="roundRect">
            <a:avLst>
              <a:gd name="adj" fmla="val 2483"/>
            </a:avLst>
          </a:prstGeom>
          <a:solidFill>
            <a:srgbClr val="BA0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E966A6F-889B-67F5-352A-B8A1273F7374}"/>
              </a:ext>
            </a:extLst>
          </p:cNvPr>
          <p:cNvSpPr/>
          <p:nvPr userDrawn="1"/>
        </p:nvSpPr>
        <p:spPr>
          <a:xfrm>
            <a:off x="6062534" y="2018187"/>
            <a:ext cx="2686433" cy="3929493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E3846DBE-6C71-5597-BA21-CC33AACB426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6230764" y="1511779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D98FE70-2FE0-4596-5791-4962CB25423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30763" y="2304285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4535E8-BEF4-5293-A044-D410C50A8102}"/>
              </a:ext>
            </a:extLst>
          </p:cNvPr>
          <p:cNvSpPr/>
          <p:nvPr userDrawn="1"/>
        </p:nvSpPr>
        <p:spPr>
          <a:xfrm>
            <a:off x="8914384" y="1367670"/>
            <a:ext cx="2685494" cy="4665506"/>
          </a:xfrm>
          <a:prstGeom prst="roundRect">
            <a:avLst>
              <a:gd name="adj" fmla="val 2483"/>
            </a:avLst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90EDA1E5-260B-76A1-9AFC-53100752E5F2}"/>
              </a:ext>
            </a:extLst>
          </p:cNvPr>
          <p:cNvSpPr/>
          <p:nvPr userDrawn="1"/>
        </p:nvSpPr>
        <p:spPr>
          <a:xfrm>
            <a:off x="8914383" y="2018187"/>
            <a:ext cx="2686433" cy="3929494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wrap="square" lIns="38099" tIns="38099" rIns="38099" bIns="38099" numCol="1" anchor="ctr">
            <a:noAutofit/>
          </a:bodyPr>
          <a:lstStyle/>
          <a:p>
            <a:pPr algn="ctr">
              <a:defRPr sz="3100">
                <a:solidFill>
                  <a:srgbClr val="FFFFFF"/>
                </a:solidFill>
              </a:defRPr>
            </a:pPr>
            <a:endParaRPr sz="3100" b="0" i="0" dirty="0">
              <a:latin typeface="Arial" panose="020B0604020202020204" pitchFamily="34" charset="0"/>
              <a:ea typeface="Helvetica Neue Regula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E02BE92C-C2DB-2220-C60E-8A241F3B8EDD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9082613" y="1515862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3CDA908-2D69-AF40-EFE5-0354F9ADA40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82612" y="2308368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A310B4D-9AB8-C7CB-CF3A-28C8798BDC7A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529D1D5-F0E6-1D48-2BBE-C56CBE00695B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293F7-C20F-BCAE-7A77-D809A72ED14E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3004901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Secti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587E5-7844-BA2E-928D-5ED14B4F0ABE}"/>
              </a:ext>
            </a:extLst>
          </p:cNvPr>
          <p:cNvSpPr/>
          <p:nvPr userDrawn="1"/>
        </p:nvSpPr>
        <p:spPr>
          <a:xfrm>
            <a:off x="356026" y="1529542"/>
            <a:ext cx="2685494" cy="4509889"/>
          </a:xfrm>
          <a:prstGeom prst="roundRect">
            <a:avLst>
              <a:gd name="adj" fmla="val 24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20F02-650F-8857-B49A-293FD9E26FD2}"/>
              </a:ext>
            </a:extLst>
          </p:cNvPr>
          <p:cNvSpPr/>
          <p:nvPr userDrawn="1"/>
        </p:nvSpPr>
        <p:spPr>
          <a:xfrm>
            <a:off x="3209749" y="1529542"/>
            <a:ext cx="2685494" cy="4509889"/>
          </a:xfrm>
          <a:prstGeom prst="roundRect">
            <a:avLst>
              <a:gd name="adj" fmla="val 24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F86434-8D47-2172-1130-F5ED04C4C95B}"/>
              </a:ext>
            </a:extLst>
          </p:cNvPr>
          <p:cNvSpPr/>
          <p:nvPr userDrawn="1"/>
        </p:nvSpPr>
        <p:spPr>
          <a:xfrm>
            <a:off x="6062535" y="1529542"/>
            <a:ext cx="2685494" cy="4509889"/>
          </a:xfrm>
          <a:prstGeom prst="roundRect">
            <a:avLst>
              <a:gd name="adj" fmla="val 24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4535E8-BEF4-5293-A044-D410C50A8102}"/>
              </a:ext>
            </a:extLst>
          </p:cNvPr>
          <p:cNvSpPr/>
          <p:nvPr userDrawn="1"/>
        </p:nvSpPr>
        <p:spPr>
          <a:xfrm>
            <a:off x="8914852" y="1529542"/>
            <a:ext cx="2685494" cy="4509889"/>
          </a:xfrm>
          <a:prstGeom prst="roundRect">
            <a:avLst>
              <a:gd name="adj" fmla="val 2483"/>
            </a:avLst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439E81BC-5B8F-2AA1-4660-B6B0D3BC7085}"/>
              </a:ext>
            </a:extLst>
          </p:cNvPr>
          <p:cNvSpPr/>
          <p:nvPr userDrawn="1"/>
        </p:nvSpPr>
        <p:spPr>
          <a:xfrm>
            <a:off x="356025" y="1308466"/>
            <a:ext cx="2699484" cy="4614550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0636476-8E78-C5DE-8965-A70903FC81E0}"/>
              </a:ext>
            </a:extLst>
          </p:cNvPr>
          <p:cNvSpPr/>
          <p:nvPr userDrawn="1"/>
        </p:nvSpPr>
        <p:spPr>
          <a:xfrm>
            <a:off x="3209748" y="1308466"/>
            <a:ext cx="2699484" cy="4614550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DCD8159F-8991-F44B-AFB1-D6C6EEBFE2E6}"/>
              </a:ext>
            </a:extLst>
          </p:cNvPr>
          <p:cNvSpPr/>
          <p:nvPr userDrawn="1"/>
        </p:nvSpPr>
        <p:spPr>
          <a:xfrm>
            <a:off x="6060660" y="1308466"/>
            <a:ext cx="2699484" cy="4614550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FA27FD6-F220-6EE7-3CB1-9B497E92092F}"/>
              </a:ext>
            </a:extLst>
          </p:cNvPr>
          <p:cNvSpPr/>
          <p:nvPr userDrawn="1"/>
        </p:nvSpPr>
        <p:spPr>
          <a:xfrm>
            <a:off x="8914383" y="1308465"/>
            <a:ext cx="2699484" cy="4614550"/>
          </a:xfrm>
          <a:prstGeom prst="round2SameRect">
            <a:avLst>
              <a:gd name="adj1" fmla="val 260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0"/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E7E66EB3-7372-5A4F-9671-197FD51F4A4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24255" y="1455793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0D50-8505-5D45-9A84-87A2862F87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4254" y="2248299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1566694F-AE5D-565A-26B3-DC7F5846EC1D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3377978" y="1455793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F7FCE49-D359-A4EB-2863-568F23D2754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377977" y="2248299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E3846DBE-6C71-5597-BA21-CC33AACB426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6230764" y="1455793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D98FE70-2FE0-4596-5791-4962CB25423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30763" y="2248299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E02BE92C-C2DB-2220-C60E-8A241F3B8EDD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9082613" y="1410892"/>
            <a:ext cx="2363028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3CDA908-2D69-AF40-EFE5-0354F9ADA40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82612" y="2203398"/>
            <a:ext cx="2363027" cy="3499737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A310B4D-9AB8-C7CB-CF3A-28C8798BDC7A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529D1D5-F0E6-1D48-2BBE-C56CBE00695B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878E-D4E9-C52C-C2E2-5A70DE6620C9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228277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8F2F57-C0FE-50C2-6F9E-9B2298A484D3}"/>
              </a:ext>
            </a:extLst>
          </p:cNvPr>
          <p:cNvSpPr/>
          <p:nvPr userDrawn="1"/>
        </p:nvSpPr>
        <p:spPr>
          <a:xfrm>
            <a:off x="346420" y="1563178"/>
            <a:ext cx="180291" cy="2160000"/>
          </a:xfrm>
          <a:prstGeom prst="roundRect">
            <a:avLst>
              <a:gd name="adj" fmla="val 31540"/>
            </a:avLst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EDECEE-0979-4E21-8726-E1F6AE8CC27A}"/>
              </a:ext>
            </a:extLst>
          </p:cNvPr>
          <p:cNvSpPr/>
          <p:nvPr/>
        </p:nvSpPr>
        <p:spPr>
          <a:xfrm>
            <a:off x="466323" y="1563178"/>
            <a:ext cx="5332915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093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1C1C1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BF4E2545-465D-4F7B-8FCD-BA6C6B17AB8F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15733" y="1726207"/>
            <a:ext cx="3216527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03223269-AAC2-4FBB-9456-19FD21183D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733" y="2254201"/>
            <a:ext cx="4937169" cy="1220511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697152-096E-AAD8-4099-6F2984AAF060}"/>
              </a:ext>
            </a:extLst>
          </p:cNvPr>
          <p:cNvSpPr/>
          <p:nvPr userDrawn="1"/>
        </p:nvSpPr>
        <p:spPr>
          <a:xfrm>
            <a:off x="352481" y="3909542"/>
            <a:ext cx="180291" cy="2160000"/>
          </a:xfrm>
          <a:prstGeom prst="roundRect">
            <a:avLst>
              <a:gd name="adj" fmla="val 31540"/>
            </a:avLst>
          </a:prstGeom>
          <a:solidFill>
            <a:srgbClr val="BA0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357EB-CADE-75D0-DEAC-1A161A3CCBBB}"/>
              </a:ext>
            </a:extLst>
          </p:cNvPr>
          <p:cNvSpPr/>
          <p:nvPr userDrawn="1"/>
        </p:nvSpPr>
        <p:spPr>
          <a:xfrm>
            <a:off x="472384" y="3909542"/>
            <a:ext cx="5332915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093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1C1C1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E9DB9E6C-1EA6-72F9-4BFA-BAF6DBA838CB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621794" y="4072571"/>
            <a:ext cx="3216527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4D14D92-701F-E26A-7A0C-6BFCA49D86E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1794" y="4600565"/>
            <a:ext cx="4937169" cy="1220511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5F9DAE-F304-A9CD-76EB-855570E8C956}"/>
              </a:ext>
            </a:extLst>
          </p:cNvPr>
          <p:cNvSpPr/>
          <p:nvPr userDrawn="1"/>
        </p:nvSpPr>
        <p:spPr>
          <a:xfrm>
            <a:off x="5970036" y="1563178"/>
            <a:ext cx="180291" cy="2160000"/>
          </a:xfrm>
          <a:prstGeom prst="roundRect">
            <a:avLst>
              <a:gd name="adj" fmla="val 31540"/>
            </a:avLst>
          </a:prstGeom>
          <a:solidFill>
            <a:srgbClr val="00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F546D-37B6-28AC-D5CD-4D3A52149390}"/>
              </a:ext>
            </a:extLst>
          </p:cNvPr>
          <p:cNvSpPr/>
          <p:nvPr userDrawn="1"/>
        </p:nvSpPr>
        <p:spPr>
          <a:xfrm>
            <a:off x="6089939" y="1563178"/>
            <a:ext cx="5332915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093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1C1C1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F11FCBC0-A8E1-0825-0813-C4022B095268}"/>
              </a:ext>
            </a:extLst>
          </p:cNvPr>
          <p:cNvSpPr txBox="1">
            <a:spLocks noGrp="1"/>
          </p:cNvSpPr>
          <p:nvPr>
            <p:ph type="body" sz="quarter" idx="46" hasCustomPrompt="1"/>
          </p:nvPr>
        </p:nvSpPr>
        <p:spPr>
          <a:xfrm>
            <a:off x="6239349" y="1726207"/>
            <a:ext cx="3216527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891557-5040-CF34-E19E-8B97113346D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39349" y="2254201"/>
            <a:ext cx="4937169" cy="1220511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6BACF8-6CEB-03ED-FBAE-5BF54ADA1EFA}"/>
              </a:ext>
            </a:extLst>
          </p:cNvPr>
          <p:cNvSpPr/>
          <p:nvPr userDrawn="1"/>
        </p:nvSpPr>
        <p:spPr>
          <a:xfrm>
            <a:off x="5976097" y="3909542"/>
            <a:ext cx="180291" cy="2160000"/>
          </a:xfrm>
          <a:prstGeom prst="roundRect">
            <a:avLst>
              <a:gd name="adj" fmla="val 31540"/>
            </a:avLst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60477-FF28-C478-6319-2269F1588DDE}"/>
              </a:ext>
            </a:extLst>
          </p:cNvPr>
          <p:cNvSpPr/>
          <p:nvPr userDrawn="1"/>
        </p:nvSpPr>
        <p:spPr>
          <a:xfrm>
            <a:off x="6096000" y="3909542"/>
            <a:ext cx="5332915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093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1C1C1C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596224B9-11C6-0396-6F2A-F9EC5BD67777}"/>
              </a:ext>
            </a:extLst>
          </p:cNvPr>
          <p:cNvSpPr txBox="1">
            <a:spLocks noGrp="1"/>
          </p:cNvSpPr>
          <p:nvPr>
            <p:ph type="body" sz="quarter" idx="48" hasCustomPrompt="1"/>
          </p:nvPr>
        </p:nvSpPr>
        <p:spPr>
          <a:xfrm>
            <a:off x="6245410" y="4072571"/>
            <a:ext cx="3216527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4BB9E2-6B4C-7494-2EE0-E250C52B7D6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45410" y="4600565"/>
            <a:ext cx="4937169" cy="1220511"/>
          </a:xfrm>
        </p:spPr>
        <p:txBody>
          <a:bodyPr/>
          <a:lstStyle>
            <a:lvl1pPr marL="0" marR="0" indent="0" algn="l" defTabSz="608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753-D29F-F7B9-E86B-AD4F74E97B8B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1044575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6B89DA-A788-A74B-674D-0476ED6F4E97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104457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E33529D-36DD-97DF-8B14-2A2092A8544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0609276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6B577B-4C09-2A4E-9CC4-E7B92ADFBF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510873"/>
              </p:ext>
            </p:extLst>
          </p:nvPr>
        </p:nvGraphicFramePr>
        <p:xfrm>
          <a:off x="380994" y="1453241"/>
          <a:ext cx="11430006" cy="4410528"/>
        </p:xfrm>
        <a:graphic>
          <a:graphicData uri="http://schemas.openxmlformats.org/drawingml/2006/table">
            <a:tbl>
              <a:tblPr firstRow="1" firstCol="1" lastRow="1" bandCol="1"/>
              <a:tblGrid>
                <a:gridCol w="1632858">
                  <a:extLst>
                    <a:ext uri="{9D8B030D-6E8A-4147-A177-3AD203B41FA5}">
                      <a16:colId xmlns:a16="http://schemas.microsoft.com/office/drawing/2014/main" val="2891534833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1874733323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1150758101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2511354843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2790995359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2406346081"/>
                    </a:ext>
                  </a:extLst>
                </a:gridCol>
                <a:gridCol w="1632858">
                  <a:extLst>
                    <a:ext uri="{9D8B030D-6E8A-4147-A177-3AD203B41FA5}">
                      <a16:colId xmlns:a16="http://schemas.microsoft.com/office/drawing/2014/main" val="636478116"/>
                    </a:ext>
                  </a:extLst>
                </a:gridCol>
              </a:tblGrid>
              <a:tr h="735088"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1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2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3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4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5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6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39768"/>
                  </a:ext>
                </a:extLst>
              </a:tr>
              <a:tr h="735088"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 1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9792"/>
                  </a:ext>
                </a:extLst>
              </a:tr>
              <a:tr h="735088"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 2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39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2528"/>
                  </a:ext>
                </a:extLst>
              </a:tr>
              <a:tr h="735088"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 3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062D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70287"/>
                  </a:ext>
                </a:extLst>
              </a:tr>
              <a:tr h="735088"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 4</a:t>
                      </a: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64225"/>
                  </a:ext>
                </a:extLst>
              </a:tr>
              <a:tr h="735088"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60932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1218651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827977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2437302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3046628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3655953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4265279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4874605" algn="l" defTabSz="60932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9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3340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2D6B9-CCDE-2A4A-A1E9-379CC307D484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2753" y="396029"/>
            <a:ext cx="1041399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Table headline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022C74-7251-434A-B2CE-383C8C06BFB1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412753" y="912576"/>
            <a:ext cx="1041399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0A35F8-E9B6-E3A0-369F-CD820A8144A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2291426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F869FC8-591C-9277-9599-A54F7B97350F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381000" y="325890"/>
            <a:ext cx="86760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marL="0" marR="0" lvl="0" indent="0" algn="l" defTabSz="60930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headline goes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6355B33-AD3A-D43E-1A39-1B47394B2069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381000" y="851225"/>
            <a:ext cx="8676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1D344-F5C4-31B8-124D-4CE9BFB62A2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196728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D2F4-73DA-6317-F31C-AFE15E1E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48" y="6260699"/>
            <a:ext cx="649905" cy="365125"/>
          </a:xfrm>
          <a:prstGeom prst="rect">
            <a:avLst/>
          </a:prstGeom>
        </p:spPr>
        <p:txBody>
          <a:bodyPr/>
          <a:lstStyle/>
          <a:p>
            <a:fld id="{3B3A2533-AE17-4725-9C60-4B9038CD11B6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91B73-381A-3AE0-13D9-15DC4370529B}"/>
              </a:ext>
            </a:extLst>
          </p:cNvPr>
          <p:cNvSpPr/>
          <p:nvPr userDrawn="1"/>
        </p:nvSpPr>
        <p:spPr>
          <a:xfrm>
            <a:off x="11387052" y="5892307"/>
            <a:ext cx="699653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39D6C78-21A9-EB73-8ABB-4D6510C0E390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222500" y="3310311"/>
            <a:ext cx="77470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Presenter’s Name, Title</a:t>
            </a:r>
          </a:p>
        </p:txBody>
      </p:sp>
      <p:sp>
        <p:nvSpPr>
          <p:cNvPr id="3" name="PDP Funders Meeting | June 7, 2019">
            <a:extLst>
              <a:ext uri="{FF2B5EF4-FFF2-40B4-BE49-F238E27FC236}">
                <a16:creationId xmlns:a16="http://schemas.microsoft.com/office/drawing/2014/main" id="{ECD5E16B-BB16-4138-20CD-F14830FF9BD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222500" y="3806304"/>
            <a:ext cx="7747000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Meeting Title  |  Date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8F00245-E769-B65B-AD0F-1BA07499FE9A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222500" y="2308422"/>
            <a:ext cx="7747000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 baseline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1" name="Picture 10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AC44490-411C-3881-0DE9-25B001701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9" y="4770000"/>
            <a:ext cx="6421180" cy="2088000"/>
          </a:xfrm>
          <a:prstGeom prst="rect">
            <a:avLst/>
          </a:prstGeom>
        </p:spPr>
      </p:pic>
      <p:pic>
        <p:nvPicPr>
          <p:cNvPr id="5" name="Picture 4" descr="A blue and white pattern&#10;&#10;Description automatically generated">
            <a:extLst>
              <a:ext uri="{FF2B5EF4-FFF2-40B4-BE49-F238E27FC236}">
                <a16:creationId xmlns:a16="http://schemas.microsoft.com/office/drawing/2014/main" id="{B3F7869F-F226-0159-2C47-12F82C788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327" r="94725" b="78"/>
          <a:stretch/>
        </p:blipFill>
        <p:spPr>
          <a:xfrm>
            <a:off x="-55079" y="-5372"/>
            <a:ext cx="570468" cy="68633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08921A-5492-0AB0-3316-AF15CF07967E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62CB0-6E0F-FD4C-FD67-9BCADC97AB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208" y="443676"/>
            <a:ext cx="5535583" cy="1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4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E69C8-4FCB-F8B2-FE0D-C4E167048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5495482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F3B73-D144-C9AE-FD8E-674ED1DE2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D88F-720A-1136-EC91-393E03D9A49B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116415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F3B73-D144-C9AE-FD8E-674ED1DE2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D88F-720A-1136-EC91-393E03D9A49B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08480F-3DD9-50FC-43A4-6DADEFF4FABC}"/>
              </a:ext>
            </a:extLst>
          </p:cNvPr>
          <p:cNvSpPr/>
          <p:nvPr userDrawn="1"/>
        </p:nvSpPr>
        <p:spPr>
          <a:xfrm>
            <a:off x="11323864" y="5878286"/>
            <a:ext cx="800100" cy="97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006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B6E61-ACFC-3905-258C-C0375E8D4F98}"/>
              </a:ext>
            </a:extLst>
          </p:cNvPr>
          <p:cNvSpPr/>
          <p:nvPr userDrawn="1"/>
        </p:nvSpPr>
        <p:spPr>
          <a:xfrm>
            <a:off x="11305309" y="5949034"/>
            <a:ext cx="79158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D88F-720A-1136-EC91-393E03D9A49B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 descr="A white square with a blue and gray background&#10;&#10;Description automatically generated">
            <a:extLst>
              <a:ext uri="{FF2B5EF4-FFF2-40B4-BE49-F238E27FC236}">
                <a16:creationId xmlns:a16="http://schemas.microsoft.com/office/drawing/2014/main" id="{42ED6914-70AA-C79F-E7CE-BDCF5D813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63CB5186-0948-3B03-597E-A0F23B86C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4"/>
          <a:stretch/>
        </p:blipFill>
        <p:spPr>
          <a:xfrm>
            <a:off x="540327" y="5926975"/>
            <a:ext cx="3645807" cy="9309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0195AE8-214B-1C2A-2132-3A64CE5E96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122" y="1557383"/>
            <a:ext cx="6583997" cy="328453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.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8D70B146-3B86-D93D-0936-9435313DC704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4663122" y="5083764"/>
            <a:ext cx="6583996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9FFA80BF-CA79-A4E1-C4B0-AC99515D8008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4663122" y="5499454"/>
            <a:ext cx="6583996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0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Role, Affiliation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5FC2E6-57D8-1CE3-2C23-835B61F78F2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3075" y="1454150"/>
            <a:ext cx="3567113" cy="4414634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302118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6054ED7-5159-C821-059F-0BA37DD02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E679A-8FB7-002C-C191-DE15984B74C0}"/>
              </a:ext>
            </a:extLst>
          </p:cNvPr>
          <p:cNvSpPr/>
          <p:nvPr userDrawn="1"/>
        </p:nvSpPr>
        <p:spPr>
          <a:xfrm>
            <a:off x="11305309" y="5949034"/>
            <a:ext cx="79158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D88F-720A-1136-EC91-393E03D9A49B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CBBC268-EE75-CA9E-7B1B-C3EFBE7B1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1578693"/>
            <a:ext cx="6159500" cy="328453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.</a:t>
            </a: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1A5FC459-E51F-D41F-567F-C88051EA7374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5211762" y="5096761"/>
            <a:ext cx="6159499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EDEFBB94-E5CB-3B7C-A39E-7ECF868798B4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5211762" y="5512451"/>
            <a:ext cx="6159499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0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Role, Affiliation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B1384656-0F78-EAC2-F0E4-B555054A263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29544" y="1786731"/>
            <a:ext cx="3283200" cy="32845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 dirty="0"/>
              <a:t>Insert picture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525686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F3B73-D144-C9AE-FD8E-674ED1DE2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D88F-720A-1136-EC91-393E03D9A49B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00004-2DCC-BD6B-D8E5-D0F7491EDDCA}"/>
              </a:ext>
            </a:extLst>
          </p:cNvPr>
          <p:cNvSpPr/>
          <p:nvPr userDrawn="1"/>
        </p:nvSpPr>
        <p:spPr>
          <a:xfrm>
            <a:off x="11305309" y="5949034"/>
            <a:ext cx="79158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CFADE3F0-5B20-EB22-1FF5-F1C3FE30C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E4E8F16-B2CF-B063-C3F8-A3A3FE41FD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34" y="1785937"/>
            <a:ext cx="6159500" cy="328453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.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3A4B213C-1268-4352-4666-7B542F939E7A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7677567" y="5074784"/>
            <a:ext cx="32832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D92FEF0D-70F9-3009-D04F-1B3D50F60727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7677567" y="5490474"/>
            <a:ext cx="32832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0" i="0">
                <a:solidFill>
                  <a:srgbClr val="BA06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Role, Affiliation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1C2A3C-8C9A-449C-8F49-F375D96BED4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77567" y="1478078"/>
            <a:ext cx="3283200" cy="328453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 dirty="0"/>
              <a:t>Insert picture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7982319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ganiz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3B645-88A1-6F24-1176-662225C0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48" y="6260699"/>
            <a:ext cx="649905" cy="365125"/>
          </a:xfrm>
          <a:prstGeom prst="rect">
            <a:avLst/>
          </a:prstGeom>
        </p:spPr>
        <p:txBody>
          <a:bodyPr/>
          <a:lstStyle/>
          <a:p>
            <a:fld id="{3B3A2533-AE17-4725-9C60-4B9038CD11B6}" type="slidenum">
              <a:rPr lang="en-NL" smtClean="0"/>
              <a:t>‹#›</a:t>
            </a:fld>
            <a:endParaRPr lang="en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BEAEE-4BF4-B923-2835-02B86AE4C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r="8638"/>
          <a:stretch/>
        </p:blipFill>
        <p:spPr>
          <a:xfrm>
            <a:off x="0" y="-50535"/>
            <a:ext cx="12192000" cy="6908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FA56A-B829-1CDC-D380-2732FA084895}"/>
              </a:ext>
            </a:extLst>
          </p:cNvPr>
          <p:cNvSpPr/>
          <p:nvPr userDrawn="1"/>
        </p:nvSpPr>
        <p:spPr>
          <a:xfrm>
            <a:off x="0" y="4077478"/>
            <a:ext cx="12192000" cy="278052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13D92-A0DB-5B8E-59ED-BE2855898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691" y="5529897"/>
            <a:ext cx="2164927" cy="950094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18E0B403-D79A-5C1A-44DA-49727BA19A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2" y="5666088"/>
            <a:ext cx="931378" cy="835380"/>
          </a:xfrm>
          <a:prstGeom prst="rect">
            <a:avLst/>
          </a:prstGeom>
        </p:spPr>
      </p:pic>
      <p:pic>
        <p:nvPicPr>
          <p:cNvPr id="7" name="Picture 6" descr="A red and grey hexagons on a black background&#10;&#10;Description automatically generated">
            <a:extLst>
              <a:ext uri="{FF2B5EF4-FFF2-40B4-BE49-F238E27FC236}">
                <a16:creationId xmlns:a16="http://schemas.microsoft.com/office/drawing/2014/main" id="{99C46F1D-E304-521D-9A33-C3E18BEB0E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0" y="5655689"/>
            <a:ext cx="1241796" cy="698510"/>
          </a:xfrm>
          <a:prstGeom prst="rect">
            <a:avLst/>
          </a:prstGeom>
        </p:spPr>
      </p:pic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9F0CF75F-4A1B-2448-0C07-F141FBBB7B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01716"/>
            <a:ext cx="1241796" cy="333445"/>
          </a:xfrm>
          <a:prstGeom prst="rect">
            <a:avLst/>
          </a:prstGeom>
        </p:spPr>
      </p:pic>
      <p:pic>
        <p:nvPicPr>
          <p:cNvPr id="9" name="Picture 8" descr="A black background with a colorful logo&#10;&#10;Description automatically generated">
            <a:extLst>
              <a:ext uri="{FF2B5EF4-FFF2-40B4-BE49-F238E27FC236}">
                <a16:creationId xmlns:a16="http://schemas.microsoft.com/office/drawing/2014/main" id="{01048843-0CAF-95B2-7023-67C0B8C014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80" y="5765900"/>
            <a:ext cx="2570486" cy="62655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0B4B2DB-B7D2-0F1E-AB89-886F2A20301E}"/>
              </a:ext>
            </a:extLst>
          </p:cNvPr>
          <p:cNvSpPr txBox="1">
            <a:spLocks/>
          </p:cNvSpPr>
          <p:nvPr userDrawn="1"/>
        </p:nvSpPr>
        <p:spPr>
          <a:xfrm>
            <a:off x="965320" y="5254410"/>
            <a:ext cx="3257670" cy="250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international convening of the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0121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352AD3-8575-6FD7-19A6-26E08EECBDF5}"/>
              </a:ext>
            </a:extLst>
          </p:cNvPr>
          <p:cNvSpPr txBox="1">
            <a:spLocks/>
          </p:cNvSpPr>
          <p:nvPr userDrawn="1"/>
        </p:nvSpPr>
        <p:spPr>
          <a:xfrm>
            <a:off x="6439896" y="5250100"/>
            <a:ext cx="3257670" cy="250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in collaboration with</a:t>
            </a:r>
          </a:p>
          <a:p>
            <a:pPr marL="0" indent="0" algn="ctr">
              <a:buNone/>
            </a:pPr>
            <a:endParaRPr lang="en-US" sz="1400" b="1">
              <a:solidFill>
                <a:srgbClr val="0121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2DC66-2847-9B40-ED7C-7124ED6BF3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351" y="4374656"/>
            <a:ext cx="2787298" cy="6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0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345CF-4265-1B9D-954C-240807E476AC}"/>
              </a:ext>
            </a:extLst>
          </p:cNvPr>
          <p:cNvSpPr/>
          <p:nvPr userDrawn="1"/>
        </p:nvSpPr>
        <p:spPr>
          <a:xfrm>
            <a:off x="-55128" y="-10744"/>
            <a:ext cx="12247128" cy="6868744"/>
          </a:xfrm>
          <a:prstGeom prst="rect">
            <a:avLst/>
          </a:prstGeom>
          <a:gradFill flip="none" rotWithShape="1">
            <a:gsLst>
              <a:gs pos="100000">
                <a:srgbClr val="E4F1F3"/>
              </a:gs>
              <a:gs pos="32000">
                <a:srgbClr val="CEE6EA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D599849-7F1B-D49A-9B1A-30BE30B783C0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81000" y="3404061"/>
            <a:ext cx="77470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Presenter’s Name, Title</a:t>
            </a:r>
          </a:p>
        </p:txBody>
      </p:sp>
      <p:sp>
        <p:nvSpPr>
          <p:cNvPr id="8" name="PDP Funders Meeting | June 7, 2019">
            <a:extLst>
              <a:ext uri="{FF2B5EF4-FFF2-40B4-BE49-F238E27FC236}">
                <a16:creationId xmlns:a16="http://schemas.microsoft.com/office/drawing/2014/main" id="{41C0B6F8-3711-34FB-90BE-29C64BAB0E5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381000" y="3900054"/>
            <a:ext cx="7747000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Meeting Title  |  Date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6BB1588-D3B2-80EE-9CAF-C8A72703A5AD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1000" y="2402172"/>
            <a:ext cx="11430000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 baseline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A colorful buildings and a statue&#10;&#10;Description automatically generated">
            <a:extLst>
              <a:ext uri="{FF2B5EF4-FFF2-40B4-BE49-F238E27FC236}">
                <a16:creationId xmlns:a16="http://schemas.microsoft.com/office/drawing/2014/main" id="{42BEE995-F155-60A1-09A9-027DCAAFA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9" y="4770000"/>
            <a:ext cx="6421180" cy="208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2AE28B-DBE0-79EA-4B84-CB0CBEE97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208" y="443676"/>
            <a:ext cx="5535583" cy="1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D2F4-73DA-6317-F31C-AFE15E1E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48" y="6260699"/>
            <a:ext cx="649905" cy="365125"/>
          </a:xfrm>
          <a:prstGeom prst="rect">
            <a:avLst/>
          </a:prstGeom>
        </p:spPr>
        <p:txBody>
          <a:bodyPr/>
          <a:lstStyle/>
          <a:p>
            <a:fld id="{3B3A2533-AE17-4725-9C60-4B9038CD11B6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91B73-381A-3AE0-13D9-15DC4370529B}"/>
              </a:ext>
            </a:extLst>
          </p:cNvPr>
          <p:cNvSpPr/>
          <p:nvPr userDrawn="1"/>
        </p:nvSpPr>
        <p:spPr>
          <a:xfrm>
            <a:off x="11387052" y="5892307"/>
            <a:ext cx="699653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39D6C78-21A9-EB73-8ABB-4D6510C0E390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80999" y="3404061"/>
            <a:ext cx="8563495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Presenter’s Name, Title</a:t>
            </a:r>
          </a:p>
        </p:txBody>
      </p:sp>
      <p:sp>
        <p:nvSpPr>
          <p:cNvPr id="3" name="PDP Funders Meeting | June 7, 2019">
            <a:extLst>
              <a:ext uri="{FF2B5EF4-FFF2-40B4-BE49-F238E27FC236}">
                <a16:creationId xmlns:a16="http://schemas.microsoft.com/office/drawing/2014/main" id="{ECD5E16B-BB16-4138-20CD-F14830FF9BD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381000" y="3900054"/>
            <a:ext cx="8563494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Meeting Title  |  Date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8F00245-E769-B65B-AD0F-1BA07499FE9A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1000" y="2402172"/>
            <a:ext cx="8563495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 baseline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Title Goes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5221AE-7671-91F2-7674-5DC0D28DDC48}"/>
              </a:ext>
            </a:extLst>
          </p:cNvPr>
          <p:cNvGrpSpPr/>
          <p:nvPr userDrawn="1"/>
        </p:nvGrpSpPr>
        <p:grpSpPr>
          <a:xfrm>
            <a:off x="9965729" y="1061093"/>
            <a:ext cx="1358664" cy="5055265"/>
            <a:chOff x="3858708" y="5033561"/>
            <a:chExt cx="1449442" cy="5393029"/>
          </a:xfrm>
        </p:grpSpPr>
        <p:pic>
          <p:nvPicPr>
            <p:cNvPr id="7" name="Picture 6" descr="A yellow eye with a green planet in it&#10;&#10;Description automatically generated">
              <a:extLst>
                <a:ext uri="{FF2B5EF4-FFF2-40B4-BE49-F238E27FC236}">
                  <a16:creationId xmlns:a16="http://schemas.microsoft.com/office/drawing/2014/main" id="{606149BF-E17E-1F4B-F36D-00BA12309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48" y="9016890"/>
              <a:ext cx="1409700" cy="1409700"/>
            </a:xfrm>
            <a:prstGeom prst="rect">
              <a:avLst/>
            </a:prstGeom>
          </p:spPr>
        </p:pic>
        <p:pic>
          <p:nvPicPr>
            <p:cNvPr id="8" name="Picture 7" descr="A blue puzzle pieces with hands holding each other&#10;&#10;Description automatically generated">
              <a:extLst>
                <a:ext uri="{FF2B5EF4-FFF2-40B4-BE49-F238E27FC236}">
                  <a16:creationId xmlns:a16="http://schemas.microsoft.com/office/drawing/2014/main" id="{BD1019CE-1C11-1554-340C-51D06A507B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708" y="7720273"/>
              <a:ext cx="1409700" cy="1409700"/>
            </a:xfrm>
            <a:prstGeom prst="rect">
              <a:avLst/>
            </a:prstGeom>
          </p:spPr>
        </p:pic>
        <p:pic>
          <p:nvPicPr>
            <p:cNvPr id="12" name="Picture 11" descr="A green arrows pointing to a circle&#10;&#10;Description automatically generated">
              <a:extLst>
                <a:ext uri="{FF2B5EF4-FFF2-40B4-BE49-F238E27FC236}">
                  <a16:creationId xmlns:a16="http://schemas.microsoft.com/office/drawing/2014/main" id="{EEEB9F6B-0A1F-AE77-B8A4-844FF351D0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50" y="5033561"/>
              <a:ext cx="1409700" cy="14097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6C7CB0-A9CB-E5B0-538F-6A90A727B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8449" y="6376917"/>
              <a:ext cx="1409700" cy="14097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910AE-122E-5F27-4CA6-7D2D405461C9}"/>
              </a:ext>
            </a:extLst>
          </p:cNvPr>
          <p:cNvSpPr/>
          <p:nvPr userDrawn="1"/>
        </p:nvSpPr>
        <p:spPr>
          <a:xfrm>
            <a:off x="8918717" y="88188"/>
            <a:ext cx="3017469" cy="84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97653C-41EB-9CD8-28EB-7AF7A8897D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208" y="443676"/>
            <a:ext cx="5535583" cy="1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345CF-4265-1B9D-954C-240807E476AC}"/>
              </a:ext>
            </a:extLst>
          </p:cNvPr>
          <p:cNvSpPr/>
          <p:nvPr userDrawn="1"/>
        </p:nvSpPr>
        <p:spPr>
          <a:xfrm>
            <a:off x="-55128" y="-10744"/>
            <a:ext cx="12247128" cy="6868744"/>
          </a:xfrm>
          <a:prstGeom prst="rect">
            <a:avLst/>
          </a:prstGeom>
          <a:gradFill flip="none" rotWithShape="1">
            <a:gsLst>
              <a:gs pos="100000">
                <a:srgbClr val="E4F1F3"/>
              </a:gs>
              <a:gs pos="32000">
                <a:srgbClr val="CEE6EA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D599849-7F1B-D49A-9B1A-30BE30B783C0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81000" y="3404061"/>
            <a:ext cx="7747000" cy="3693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20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Presenter’s Name, Title</a:t>
            </a:r>
          </a:p>
        </p:txBody>
      </p:sp>
      <p:sp>
        <p:nvSpPr>
          <p:cNvPr id="8" name="PDP Funders Meeting | June 7, 2019">
            <a:extLst>
              <a:ext uri="{FF2B5EF4-FFF2-40B4-BE49-F238E27FC236}">
                <a16:creationId xmlns:a16="http://schemas.microsoft.com/office/drawing/2014/main" id="{41C0B6F8-3711-34FB-90BE-29C64BAB0E5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381000" y="3900054"/>
            <a:ext cx="7747000" cy="341630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buNone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Meeting Title  |  Date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6BB1588-D3B2-80EE-9CAF-C8A72703A5AD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1000" y="2402172"/>
            <a:ext cx="11430000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 baseline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Title Goes Here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37DB6C-D9B9-9019-7F2A-F15141A4BAB0}"/>
              </a:ext>
            </a:extLst>
          </p:cNvPr>
          <p:cNvGrpSpPr/>
          <p:nvPr userDrawn="1"/>
        </p:nvGrpSpPr>
        <p:grpSpPr>
          <a:xfrm>
            <a:off x="9965729" y="1061093"/>
            <a:ext cx="1358664" cy="5055265"/>
            <a:chOff x="3858708" y="5033561"/>
            <a:chExt cx="1449442" cy="5393029"/>
          </a:xfrm>
        </p:grpSpPr>
        <p:pic>
          <p:nvPicPr>
            <p:cNvPr id="4" name="Picture 3" descr="A yellow eye with a green planet in it&#10;&#10;Description automatically generated">
              <a:extLst>
                <a:ext uri="{FF2B5EF4-FFF2-40B4-BE49-F238E27FC236}">
                  <a16:creationId xmlns:a16="http://schemas.microsoft.com/office/drawing/2014/main" id="{E5DF24FC-AB35-3474-1811-963AC000C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48" y="9016890"/>
              <a:ext cx="1409700" cy="1409700"/>
            </a:xfrm>
            <a:prstGeom prst="rect">
              <a:avLst/>
            </a:prstGeom>
          </p:spPr>
        </p:pic>
        <p:pic>
          <p:nvPicPr>
            <p:cNvPr id="6" name="Picture 5" descr="A blue puzzle pieces with hands holding each other&#10;&#10;Description automatically generated">
              <a:extLst>
                <a:ext uri="{FF2B5EF4-FFF2-40B4-BE49-F238E27FC236}">
                  <a16:creationId xmlns:a16="http://schemas.microsoft.com/office/drawing/2014/main" id="{5B263418-2FB8-20BA-CF9C-7188C752F6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708" y="7720273"/>
              <a:ext cx="1409700" cy="1409700"/>
            </a:xfrm>
            <a:prstGeom prst="rect">
              <a:avLst/>
            </a:prstGeom>
          </p:spPr>
        </p:pic>
        <p:pic>
          <p:nvPicPr>
            <p:cNvPr id="11" name="Picture 10" descr="A green arrows pointing to a circle&#10;&#10;Description automatically generated">
              <a:extLst>
                <a:ext uri="{FF2B5EF4-FFF2-40B4-BE49-F238E27FC236}">
                  <a16:creationId xmlns:a16="http://schemas.microsoft.com/office/drawing/2014/main" id="{8F9F24D4-ACCC-CFF4-E6E9-D7DD37277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50" y="5033561"/>
              <a:ext cx="1409700" cy="1409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CC6535-5688-6107-2015-B20013545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8449" y="6376917"/>
              <a:ext cx="1409700" cy="14097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7947225-964B-CC24-C06F-95C778277B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208" y="443676"/>
            <a:ext cx="5535583" cy="1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80A6D3-CD5B-AA38-C808-883272ECC223}"/>
              </a:ext>
            </a:extLst>
          </p:cNvPr>
          <p:cNvSpPr/>
          <p:nvPr userDrawn="1"/>
        </p:nvSpPr>
        <p:spPr>
          <a:xfrm>
            <a:off x="4127208" y="-33252"/>
            <a:ext cx="45719" cy="57191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BAE6B-D453-10D2-C0F4-1C92BFA06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D5F200E-794D-666E-C079-A7BD8DA30FF6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1000" y="381001"/>
            <a:ext cx="9299223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F46B1D9-999A-BE33-D351-6C18A8F670D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4633060" y="5508565"/>
            <a:ext cx="6687882" cy="369330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Agenda item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9515A36-986E-C3F8-0518-D1D41AF620F4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2797462" y="1751945"/>
            <a:ext cx="897423" cy="286230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 marL="0" indent="0" algn="r" defTabSz="609301">
              <a:spcBef>
                <a:spcPts val="0"/>
              </a:spcBef>
              <a:buNone/>
              <a:defRPr sz="1400" b="0" i="1">
                <a:solidFill>
                  <a:srgbClr val="8E8E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defRPr>
            </a:lvl1pPr>
          </a:lstStyle>
          <a:p>
            <a:r>
              <a:rPr lang="en-US" dirty="0"/>
              <a:t>XX min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0F3CA760-FB84-2041-7535-57A43C31977C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2797462" y="2667498"/>
            <a:ext cx="897423" cy="286230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 marL="0" indent="0" algn="r" defTabSz="609301">
              <a:spcBef>
                <a:spcPts val="0"/>
              </a:spcBef>
              <a:buNone/>
              <a:defRPr sz="1400" b="0" i="1">
                <a:solidFill>
                  <a:srgbClr val="8E8E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defRPr>
            </a:lvl1pPr>
          </a:lstStyle>
          <a:p>
            <a:r>
              <a:rPr lang="en-US" dirty="0"/>
              <a:t>XX min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C8BC368-55A3-8489-B829-1FCB965534FA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2797462" y="3657090"/>
            <a:ext cx="897423" cy="286230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 marL="0" indent="0" algn="r" defTabSz="609301">
              <a:spcBef>
                <a:spcPts val="0"/>
              </a:spcBef>
              <a:buNone/>
              <a:defRPr sz="1400" b="0" i="1">
                <a:solidFill>
                  <a:srgbClr val="8E8E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defRPr>
            </a:lvl1pPr>
          </a:lstStyle>
          <a:p>
            <a:r>
              <a:rPr lang="en-US" dirty="0"/>
              <a:t>XX min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EF196D24-6257-DB8F-825D-78E32FAC0EEE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799469" y="4649858"/>
            <a:ext cx="897423" cy="286230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 marL="0" indent="0" algn="r" defTabSz="609301">
              <a:spcBef>
                <a:spcPts val="0"/>
              </a:spcBef>
              <a:buNone/>
              <a:defRPr sz="1400" b="0" i="1">
                <a:solidFill>
                  <a:srgbClr val="8E8E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defRPr>
            </a:lvl1pPr>
          </a:lstStyle>
          <a:p>
            <a:r>
              <a:rPr lang="en-US" dirty="0"/>
              <a:t>XX min</a:t>
            </a: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6A6C18F7-3321-62BA-CF3C-EA6B5F71820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797462" y="5552165"/>
            <a:ext cx="897423" cy="286230"/>
          </a:xfrm>
          <a:prstGeom prst="rect">
            <a:avLst/>
          </a:prstGeom>
        </p:spPr>
        <p:txBody>
          <a:bodyPr lIns="45719" tIns="45719" rIns="45719" bIns="45719">
            <a:spAutoFit/>
          </a:bodyPr>
          <a:lstStyle>
            <a:lvl1pPr marL="0" indent="0" algn="r" defTabSz="609301">
              <a:spcBef>
                <a:spcPts val="0"/>
              </a:spcBef>
              <a:buNone/>
              <a:defRPr sz="1400" b="0" i="1">
                <a:solidFill>
                  <a:srgbClr val="8E8E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entury Gothic"/>
              </a:defRPr>
            </a:lvl1pPr>
          </a:lstStyle>
          <a:p>
            <a:r>
              <a:rPr lang="en-US" dirty="0"/>
              <a:t>XX min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7A9542-168C-F2DD-837A-F44F251D4E6B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98215" y="3613489"/>
            <a:ext cx="6687882" cy="369330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Agenda item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6D8C512-5506-75A6-4F69-47B275D965A8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598215" y="2619201"/>
            <a:ext cx="6687882" cy="369330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Agenda item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2EE56A1-4CEB-9952-3D27-C4DE7FC58ACE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598215" y="1708344"/>
            <a:ext cx="6687882" cy="369330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Agenda item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F1F1C06-D3DE-3ED7-0E61-414138577704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627909" y="4606257"/>
            <a:ext cx="6687882" cy="369330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L="0" indent="0" defTabSz="609301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21950399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BAE6B-D453-10D2-C0F4-1C92BFA06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29EED10-C2AD-E5E4-FBC7-4C2B653B35E0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1001" y="381001"/>
            <a:ext cx="9493249" cy="757128"/>
          </a:xfrm>
          <a:prstGeom prst="rect">
            <a:avLst/>
          </a:prstGeom>
        </p:spPr>
        <p:txBody>
          <a:bodyPr wrap="square" lIns="45719" tIns="45719" rIns="45719" bIns="45719">
            <a:spAutoFit/>
          </a:bodyPr>
          <a:lstStyle>
            <a:lvl1pPr marL="0" indent="0" defTabSz="609301"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415FA1-B4A3-0731-46DA-29026D563F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466" y="1637771"/>
            <a:ext cx="9566011" cy="483922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Details</a:t>
            </a:r>
          </a:p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Details</a:t>
            </a:r>
          </a:p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Details</a:t>
            </a:r>
          </a:p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249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21FBE-B58D-0800-CE30-A6F1A487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65AF6-B117-E754-164E-D2DF20F99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CF925-0D91-3199-3235-6C4913981666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6000480"/>
            <a:ext cx="802434" cy="802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93BAC-F877-E616-3703-3A765C485271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326" y="158567"/>
            <a:ext cx="2787296" cy="653272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0F804AB-D9E3-997F-C327-BC051147A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488" y="6266543"/>
            <a:ext cx="454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BFFD79A-ED13-4180-A1C6-AB7E8014098C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586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2" r:id="rId2"/>
    <p:sldLayoutId id="2147483681" r:id="rId3"/>
    <p:sldLayoutId id="2147483715" r:id="rId4"/>
    <p:sldLayoutId id="2147483716" r:id="rId5"/>
    <p:sldLayoutId id="2147483717" r:id="rId6"/>
    <p:sldLayoutId id="2147483718" r:id="rId7"/>
    <p:sldLayoutId id="2147483726" r:id="rId8"/>
    <p:sldLayoutId id="2147483727" r:id="rId9"/>
    <p:sldLayoutId id="2147483677" r:id="rId10"/>
    <p:sldLayoutId id="2147483713" r:id="rId11"/>
    <p:sldLayoutId id="2147483719" r:id="rId12"/>
    <p:sldLayoutId id="2147483678" r:id="rId13"/>
    <p:sldLayoutId id="2147483683" r:id="rId14"/>
    <p:sldLayoutId id="2147483722" r:id="rId15"/>
    <p:sldLayoutId id="2147483723" r:id="rId16"/>
    <p:sldLayoutId id="2147483724" r:id="rId17"/>
    <p:sldLayoutId id="2147483725" r:id="rId18"/>
    <p:sldLayoutId id="2147483709" r:id="rId19"/>
    <p:sldLayoutId id="2147483702" r:id="rId20"/>
    <p:sldLayoutId id="2147483687" r:id="rId21"/>
    <p:sldLayoutId id="2147483720" r:id="rId22"/>
    <p:sldLayoutId id="2147483729" r:id="rId23"/>
    <p:sldLayoutId id="2147483730" r:id="rId24"/>
    <p:sldLayoutId id="2147483685" r:id="rId25"/>
    <p:sldLayoutId id="2147483686" r:id="rId26"/>
    <p:sldLayoutId id="2147483688" r:id="rId27"/>
    <p:sldLayoutId id="2147483689" r:id="rId28"/>
    <p:sldLayoutId id="2147483690" r:id="rId29"/>
    <p:sldLayoutId id="2147483691" r:id="rId30"/>
    <p:sldLayoutId id="2147483728" r:id="rId31"/>
    <p:sldLayoutId id="2147483693" r:id="rId32"/>
    <p:sldLayoutId id="2147483692" r:id="rId33"/>
    <p:sldLayoutId id="2147483694" r:id="rId34"/>
    <p:sldLayoutId id="2147483695" r:id="rId35"/>
    <p:sldLayoutId id="2147483696" r:id="rId36"/>
    <p:sldLayoutId id="2147483697" r:id="rId37"/>
    <p:sldLayoutId id="2147483721" r:id="rId38"/>
    <p:sldLayoutId id="2147483706" r:id="rId39"/>
    <p:sldLayoutId id="2147483711" r:id="rId40"/>
    <p:sldLayoutId id="2147483714" r:id="rId41"/>
    <p:sldLayoutId id="2147483734" r:id="rId42"/>
    <p:sldLayoutId id="2147483731" r:id="rId43"/>
    <p:sldLayoutId id="2147483732" r:id="rId44"/>
    <p:sldLayoutId id="2147483733" r:id="rId45"/>
    <p:sldLayoutId id="2147483710" r:id="rId4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655B00-0BED-96C9-DA81-083603DFA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Presenter’s Name, </a:t>
            </a:r>
            <a:r>
              <a:rPr lang="en-US" dirty="0" err="1"/>
              <a:t>Oragnization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11EA-47B8-3E11-3769-CEC5C4F2C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19473-CE3D-626D-DE64-B17430C90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7997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15CC-D157-CB8C-E308-701F98D0B13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023E5-11E8-7C93-88A0-008A17346DE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68194-4924-0237-00EA-C9715A9A50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2C21D-7B66-1C28-1CDE-80400062D9E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DDF3D7-6E86-D37A-AEB0-C1A26142D6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36F67-0DB8-B55D-83DE-E7F38E1440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919CC3-BBCE-E1A5-535C-A5E6DC98B4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222F5D-A730-2A96-BF50-B522F37847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1114C1-2090-D265-8AE9-7AF95A75AEFD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10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351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3EB4C9-81DA-A4D4-B1B0-469C90E0AF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94F5D-C2C0-E58D-601C-D56F4D41E85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2D43D-480A-B4BA-E900-FC7ABCE5892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82C8-1C19-AF3A-E8FC-2CD72F5949C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E1329D-3707-B43D-BC6C-04999919159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5693B-4114-C720-9941-9A7D71476B8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FE889C-79D0-19F5-5F91-7971D68A156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D6B6D2-ED3B-CD10-3AD2-B4D1F26BF7D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077843-4206-484E-707A-0732DCDC72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B93FCE-8C5A-FBE7-86A9-22AB31E056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6185D1-3595-76B2-2AAC-9DA28D5984F7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11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2151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9E6B4-8FD4-7EAA-8393-E135F1E095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5D174-189C-DC26-F887-1491AA0521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E50BC-EC68-0BD2-3332-0613EB539BD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7548C-E02C-4B52-DD3A-E084412FF5A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24E30-8B47-6B9A-4615-6D388F651AD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D6236D-6BBA-1B00-33FF-BDA91A824B4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9A909E-D385-41A3-69B3-3811E0DB95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69DD99-A5F5-27FF-65BD-A7592757439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0B663F-38DC-64E4-DA78-D93EECA166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40394C-CB9B-9833-9F08-7B531D6179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0220073-F6F1-1DB5-B93D-DE964BCA6D74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12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9349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F3041-1E80-4C58-E05D-51DD743700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164A-8752-4A4E-BEEC-29FFAF551B0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31DD9-8F47-4DB4-29B6-4A55B0C328F7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13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9179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F3041-1E80-4C58-E05D-51DD743700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91A6807B-91E1-3F7E-A82E-11437626641E}"/>
              </a:ext>
            </a:extLst>
          </p:cNvPr>
          <p:cNvSpPr>
            <a:spLocks/>
          </p:cNvSpPr>
          <p:nvPr/>
        </p:nvSpPr>
        <p:spPr bwMode="auto">
          <a:xfrm>
            <a:off x="7553069" y="2720443"/>
            <a:ext cx="430643" cy="344880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024FA9D-A2DC-23F6-8BF9-1D7DB04F6181}"/>
              </a:ext>
            </a:extLst>
          </p:cNvPr>
          <p:cNvSpPr>
            <a:spLocks/>
          </p:cNvSpPr>
          <p:nvPr/>
        </p:nvSpPr>
        <p:spPr bwMode="auto">
          <a:xfrm>
            <a:off x="6018448" y="4399220"/>
            <a:ext cx="416045" cy="458015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C8D12BC7-9EF5-8256-7013-92E72D04F0CA}"/>
              </a:ext>
            </a:extLst>
          </p:cNvPr>
          <p:cNvSpPr>
            <a:spLocks/>
          </p:cNvSpPr>
          <p:nvPr/>
        </p:nvSpPr>
        <p:spPr bwMode="auto">
          <a:xfrm>
            <a:off x="6031221" y="4346303"/>
            <a:ext cx="36495" cy="51093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A3E6C81-3848-3556-4C13-C2845213EE32}"/>
              </a:ext>
            </a:extLst>
          </p:cNvPr>
          <p:cNvSpPr>
            <a:spLocks/>
          </p:cNvSpPr>
          <p:nvPr/>
        </p:nvSpPr>
        <p:spPr bwMode="auto">
          <a:xfrm>
            <a:off x="6222821" y="2561688"/>
            <a:ext cx="56568" cy="114960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D2765B5-B63C-B105-EFDD-769AA9086D0A}"/>
              </a:ext>
            </a:extLst>
          </p:cNvPr>
          <p:cNvSpPr>
            <a:spLocks/>
          </p:cNvSpPr>
          <p:nvPr/>
        </p:nvSpPr>
        <p:spPr bwMode="auto">
          <a:xfrm>
            <a:off x="7315851" y="3189405"/>
            <a:ext cx="155105" cy="135032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D5941E52-45BC-D1B2-23F7-A5FDA3DA383C}"/>
              </a:ext>
            </a:extLst>
          </p:cNvPr>
          <p:cNvSpPr>
            <a:spLocks noEditPoints="1"/>
          </p:cNvSpPr>
          <p:nvPr/>
        </p:nvSpPr>
        <p:spPr bwMode="auto">
          <a:xfrm>
            <a:off x="3376198" y="5005040"/>
            <a:ext cx="516407" cy="1251784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01FD755-D336-8040-8D35-98D80FFE9AD6}"/>
              </a:ext>
            </a:extLst>
          </p:cNvPr>
          <p:cNvSpPr>
            <a:spLocks/>
          </p:cNvSpPr>
          <p:nvPr/>
        </p:nvSpPr>
        <p:spPr bwMode="auto">
          <a:xfrm>
            <a:off x="6970972" y="2616431"/>
            <a:ext cx="105836" cy="93063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34B1037C-B166-1C6C-04DC-10430175C445}"/>
              </a:ext>
            </a:extLst>
          </p:cNvPr>
          <p:cNvSpPr>
            <a:spLocks noEditPoints="1"/>
          </p:cNvSpPr>
          <p:nvPr/>
        </p:nvSpPr>
        <p:spPr bwMode="auto">
          <a:xfrm>
            <a:off x="9275641" y="4581696"/>
            <a:ext cx="1333899" cy="1246310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C7CE8099-A5BB-BAFC-1C06-195216D3422B}"/>
              </a:ext>
            </a:extLst>
          </p:cNvPr>
          <p:cNvSpPr>
            <a:spLocks/>
          </p:cNvSpPr>
          <p:nvPr/>
        </p:nvSpPr>
        <p:spPr bwMode="auto">
          <a:xfrm>
            <a:off x="5914436" y="2324469"/>
            <a:ext cx="218971" cy="98537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266D224D-205F-0192-7412-59C8BD4AA09B}"/>
              </a:ext>
            </a:extLst>
          </p:cNvPr>
          <p:cNvSpPr>
            <a:spLocks/>
          </p:cNvSpPr>
          <p:nvPr/>
        </p:nvSpPr>
        <p:spPr bwMode="auto">
          <a:xfrm>
            <a:off x="7018416" y="2672999"/>
            <a:ext cx="47444" cy="36495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346F8722-7B9B-C61B-5B53-CF933F8A3686}"/>
              </a:ext>
            </a:extLst>
          </p:cNvPr>
          <p:cNvSpPr>
            <a:spLocks/>
          </p:cNvSpPr>
          <p:nvPr/>
        </p:nvSpPr>
        <p:spPr bwMode="auto">
          <a:xfrm>
            <a:off x="7012941" y="2592710"/>
            <a:ext cx="173353" cy="135032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A88B44CD-191D-0100-A14E-D1D1BEAA0914}"/>
              </a:ext>
            </a:extLst>
          </p:cNvPr>
          <p:cNvSpPr>
            <a:spLocks/>
          </p:cNvSpPr>
          <p:nvPr/>
        </p:nvSpPr>
        <p:spPr bwMode="auto">
          <a:xfrm>
            <a:off x="6606020" y="4266013"/>
            <a:ext cx="56568" cy="82115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8CDDD9B3-3E29-6CBA-C1F7-028FC1FF9F54}"/>
              </a:ext>
            </a:extLst>
          </p:cNvPr>
          <p:cNvSpPr>
            <a:spLocks/>
          </p:cNvSpPr>
          <p:nvPr/>
        </p:nvSpPr>
        <p:spPr bwMode="auto">
          <a:xfrm>
            <a:off x="5704590" y="2235057"/>
            <a:ext cx="105836" cy="72990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B876670-BF30-6DE5-110C-002055799E5C}"/>
              </a:ext>
            </a:extLst>
          </p:cNvPr>
          <p:cNvSpPr>
            <a:spLocks/>
          </p:cNvSpPr>
          <p:nvPr/>
        </p:nvSpPr>
        <p:spPr bwMode="auto">
          <a:xfrm>
            <a:off x="5657146" y="3713111"/>
            <a:ext cx="102186" cy="231745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A773D816-43C7-F78B-AAF6-735B3D1B6E23}"/>
              </a:ext>
            </a:extLst>
          </p:cNvPr>
          <p:cNvSpPr>
            <a:spLocks/>
          </p:cNvSpPr>
          <p:nvPr/>
        </p:nvSpPr>
        <p:spPr bwMode="auto">
          <a:xfrm>
            <a:off x="5449123" y="3603626"/>
            <a:ext cx="255466" cy="209848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39A7E697-9BE1-7AC3-6BD2-66CF8AC7A258}"/>
              </a:ext>
            </a:extLst>
          </p:cNvPr>
          <p:cNvSpPr>
            <a:spLocks/>
          </p:cNvSpPr>
          <p:nvPr/>
        </p:nvSpPr>
        <p:spPr bwMode="auto">
          <a:xfrm>
            <a:off x="8500119" y="3174807"/>
            <a:ext cx="177002" cy="218971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2595BD53-5593-2704-9B0F-8B895BA4A6E7}"/>
              </a:ext>
            </a:extLst>
          </p:cNvPr>
          <p:cNvSpPr>
            <a:spLocks/>
          </p:cNvSpPr>
          <p:nvPr/>
        </p:nvSpPr>
        <p:spPr bwMode="auto">
          <a:xfrm>
            <a:off x="6310409" y="2503296"/>
            <a:ext cx="186125" cy="113135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625A36F8-06EE-C8E6-3327-76ECCEBE92EA}"/>
              </a:ext>
            </a:extLst>
          </p:cNvPr>
          <p:cNvSpPr>
            <a:spLocks/>
          </p:cNvSpPr>
          <p:nvPr/>
        </p:nvSpPr>
        <p:spPr bwMode="auto">
          <a:xfrm>
            <a:off x="3075112" y="3222251"/>
            <a:ext cx="27372" cy="56568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1E84BF96-1914-DB04-6957-0E97FC1B4383}"/>
              </a:ext>
            </a:extLst>
          </p:cNvPr>
          <p:cNvSpPr>
            <a:spLocks/>
          </p:cNvSpPr>
          <p:nvPr/>
        </p:nvSpPr>
        <p:spPr bwMode="auto">
          <a:xfrm>
            <a:off x="3069639" y="3158385"/>
            <a:ext cx="38320" cy="18248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686D1511-4E48-524B-4645-F2370FB11458}"/>
              </a:ext>
            </a:extLst>
          </p:cNvPr>
          <p:cNvSpPr>
            <a:spLocks/>
          </p:cNvSpPr>
          <p:nvPr/>
        </p:nvSpPr>
        <p:spPr bwMode="auto">
          <a:xfrm>
            <a:off x="3109783" y="3152910"/>
            <a:ext cx="23722" cy="43794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04D2496A-771C-3C8B-47EA-D6CB1061CC0E}"/>
              </a:ext>
            </a:extLst>
          </p:cNvPr>
          <p:cNvSpPr>
            <a:spLocks/>
          </p:cNvSpPr>
          <p:nvPr/>
        </p:nvSpPr>
        <p:spPr bwMode="auto">
          <a:xfrm>
            <a:off x="6106036" y="2466801"/>
            <a:ext cx="118610" cy="96713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787545C8-E2B5-AA84-38E9-0A49840E05D9}"/>
              </a:ext>
            </a:extLst>
          </p:cNvPr>
          <p:cNvSpPr>
            <a:spLocks/>
          </p:cNvSpPr>
          <p:nvPr/>
        </p:nvSpPr>
        <p:spPr bwMode="auto">
          <a:xfrm>
            <a:off x="6295811" y="2065354"/>
            <a:ext cx="266415" cy="175177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C6C517C6-2A0F-97C4-8F33-D43A27234238}"/>
              </a:ext>
            </a:extLst>
          </p:cNvPr>
          <p:cNvSpPr>
            <a:spLocks/>
          </p:cNvSpPr>
          <p:nvPr/>
        </p:nvSpPr>
        <p:spPr bwMode="auto">
          <a:xfrm>
            <a:off x="2673666" y="3475893"/>
            <a:ext cx="47444" cy="98537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7CA97373-6D04-BC5E-1E55-A07C588B129E}"/>
              </a:ext>
            </a:extLst>
          </p:cNvPr>
          <p:cNvSpPr>
            <a:spLocks/>
          </p:cNvSpPr>
          <p:nvPr/>
        </p:nvSpPr>
        <p:spPr bwMode="auto">
          <a:xfrm>
            <a:off x="3312331" y="4547026"/>
            <a:ext cx="419694" cy="498160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2FF51B6C-E59F-98A3-2007-5A34D90310D7}"/>
              </a:ext>
            </a:extLst>
          </p:cNvPr>
          <p:cNvSpPr>
            <a:spLocks/>
          </p:cNvSpPr>
          <p:nvPr/>
        </p:nvSpPr>
        <p:spPr bwMode="auto">
          <a:xfrm>
            <a:off x="3157227" y="3977702"/>
            <a:ext cx="1313826" cy="1479880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F9BA969B-0D3C-96F1-AAFA-9D07E5020EBB}"/>
              </a:ext>
            </a:extLst>
          </p:cNvPr>
          <p:cNvSpPr>
            <a:spLocks/>
          </p:cNvSpPr>
          <p:nvPr/>
        </p:nvSpPr>
        <p:spPr bwMode="auto">
          <a:xfrm>
            <a:off x="9458117" y="3970403"/>
            <a:ext cx="40145" cy="54743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24AFD3FA-4D5D-0058-688D-D0E636AF5BD5}"/>
              </a:ext>
            </a:extLst>
          </p:cNvPr>
          <p:cNvSpPr>
            <a:spLocks/>
          </p:cNvSpPr>
          <p:nvPr/>
        </p:nvSpPr>
        <p:spPr bwMode="auto">
          <a:xfrm>
            <a:off x="8509242" y="3105466"/>
            <a:ext cx="107661" cy="58392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id="{9535D9BA-7896-B92F-903C-E8D4816CB77C}"/>
              </a:ext>
            </a:extLst>
          </p:cNvPr>
          <p:cNvSpPr>
            <a:spLocks/>
          </p:cNvSpPr>
          <p:nvPr/>
        </p:nvSpPr>
        <p:spPr bwMode="auto">
          <a:xfrm>
            <a:off x="6281213" y="4846287"/>
            <a:ext cx="315684" cy="348529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005C03CC-53FF-F164-2F80-EFB6470E1198}"/>
              </a:ext>
            </a:extLst>
          </p:cNvPr>
          <p:cNvSpPr>
            <a:spLocks/>
          </p:cNvSpPr>
          <p:nvPr/>
        </p:nvSpPr>
        <p:spPr bwMode="auto">
          <a:xfrm>
            <a:off x="6116985" y="3755081"/>
            <a:ext cx="432468" cy="335756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B80454A7-9D24-BD23-B5A5-C2B90403B2FA}"/>
              </a:ext>
            </a:extLst>
          </p:cNvPr>
          <p:cNvSpPr>
            <a:spLocks/>
          </p:cNvSpPr>
          <p:nvPr/>
        </p:nvSpPr>
        <p:spPr bwMode="auto">
          <a:xfrm>
            <a:off x="3715603" y="2399285"/>
            <a:ext cx="67517" cy="40145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96B6C74B-9E66-4EEE-CF06-A88294E1465A}"/>
              </a:ext>
            </a:extLst>
          </p:cNvPr>
          <p:cNvSpPr>
            <a:spLocks noEditPoints="1"/>
          </p:cNvSpPr>
          <p:nvPr/>
        </p:nvSpPr>
        <p:spPr bwMode="auto">
          <a:xfrm>
            <a:off x="1852524" y="1233264"/>
            <a:ext cx="2538239" cy="1366745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id="{B3BAD610-1652-6024-84C4-ECE852B3C14C}"/>
              </a:ext>
            </a:extLst>
          </p:cNvPr>
          <p:cNvSpPr>
            <a:spLocks/>
          </p:cNvSpPr>
          <p:nvPr/>
        </p:nvSpPr>
        <p:spPr bwMode="auto">
          <a:xfrm>
            <a:off x="5812250" y="2370089"/>
            <a:ext cx="129558" cy="76640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877370FE-3AE9-CCFC-41F0-78C258EE6400}"/>
              </a:ext>
            </a:extLst>
          </p:cNvPr>
          <p:cNvSpPr>
            <a:spLocks noEditPoints="1"/>
          </p:cNvSpPr>
          <p:nvPr/>
        </p:nvSpPr>
        <p:spPr bwMode="auto">
          <a:xfrm>
            <a:off x="3306857" y="4844461"/>
            <a:ext cx="445241" cy="1425137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F386ACA3-A432-9CFF-2052-CE2DB2B6AE4C}"/>
              </a:ext>
            </a:extLst>
          </p:cNvPr>
          <p:cNvSpPr>
            <a:spLocks/>
          </p:cNvSpPr>
          <p:nvPr/>
        </p:nvSpPr>
        <p:spPr bwMode="auto">
          <a:xfrm>
            <a:off x="9215425" y="3415675"/>
            <a:ext cx="74816" cy="71166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E616318F-51A7-0AF1-8B51-71D75243268D}"/>
              </a:ext>
            </a:extLst>
          </p:cNvPr>
          <p:cNvSpPr>
            <a:spLocks/>
          </p:cNvSpPr>
          <p:nvPr/>
        </p:nvSpPr>
        <p:spPr bwMode="auto">
          <a:xfrm>
            <a:off x="7914371" y="2163891"/>
            <a:ext cx="1717098" cy="1244485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385A828A-F8AF-4E74-3630-6DA3E4A904A3}"/>
              </a:ext>
            </a:extLst>
          </p:cNvPr>
          <p:cNvSpPr>
            <a:spLocks/>
          </p:cNvSpPr>
          <p:nvPr/>
        </p:nvSpPr>
        <p:spPr bwMode="auto">
          <a:xfrm>
            <a:off x="5345112" y="3778802"/>
            <a:ext cx="200723" cy="233569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474EA9BE-46D0-EDCE-C83F-49B1DE46F3C7}"/>
              </a:ext>
            </a:extLst>
          </p:cNvPr>
          <p:cNvSpPr>
            <a:spLocks/>
          </p:cNvSpPr>
          <p:nvPr/>
        </p:nvSpPr>
        <p:spPr bwMode="auto">
          <a:xfrm>
            <a:off x="5916262" y="3689389"/>
            <a:ext cx="253642" cy="421520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43">
            <a:extLst>
              <a:ext uri="{FF2B5EF4-FFF2-40B4-BE49-F238E27FC236}">
                <a16:creationId xmlns:a16="http://schemas.microsoft.com/office/drawing/2014/main" id="{2D53BB6A-4D56-59A2-19D7-39BA71AC302D}"/>
              </a:ext>
            </a:extLst>
          </p:cNvPr>
          <p:cNvSpPr>
            <a:spLocks/>
          </p:cNvSpPr>
          <p:nvPr/>
        </p:nvSpPr>
        <p:spPr bwMode="auto">
          <a:xfrm>
            <a:off x="6040345" y="3977702"/>
            <a:ext cx="636841" cy="702533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B67EC286-9170-2BB0-1607-DF6490B8785E}"/>
              </a:ext>
            </a:extLst>
          </p:cNvPr>
          <p:cNvSpPr>
            <a:spLocks/>
          </p:cNvSpPr>
          <p:nvPr/>
        </p:nvSpPr>
        <p:spPr bwMode="auto">
          <a:xfrm>
            <a:off x="6003850" y="4036094"/>
            <a:ext cx="246343" cy="332106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40BDF61D-5703-387A-FFCE-FC40461A942D}"/>
              </a:ext>
            </a:extLst>
          </p:cNvPr>
          <p:cNvSpPr>
            <a:spLocks/>
          </p:cNvSpPr>
          <p:nvPr/>
        </p:nvSpPr>
        <p:spPr bwMode="auto">
          <a:xfrm>
            <a:off x="2983875" y="3705812"/>
            <a:ext cx="406922" cy="635016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4B68BBDB-D760-5030-C358-2AB36E0BA352}"/>
              </a:ext>
            </a:extLst>
          </p:cNvPr>
          <p:cNvSpPr>
            <a:spLocks/>
          </p:cNvSpPr>
          <p:nvPr/>
        </p:nvSpPr>
        <p:spPr bwMode="auto">
          <a:xfrm>
            <a:off x="2764904" y="3751432"/>
            <a:ext cx="109485" cy="114960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05657624-187B-536E-0F0A-394F1627422F}"/>
              </a:ext>
            </a:extLst>
          </p:cNvPr>
          <p:cNvSpPr>
            <a:spLocks/>
          </p:cNvSpPr>
          <p:nvPr/>
        </p:nvSpPr>
        <p:spPr bwMode="auto">
          <a:xfrm>
            <a:off x="2843369" y="3298890"/>
            <a:ext cx="346704" cy="125909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" name="Freeform 48">
            <a:extLst>
              <a:ext uri="{FF2B5EF4-FFF2-40B4-BE49-F238E27FC236}">
                <a16:creationId xmlns:a16="http://schemas.microsoft.com/office/drawing/2014/main" id="{99F2963B-1FD0-E799-52D6-5BA02716864F}"/>
              </a:ext>
            </a:extLst>
          </p:cNvPr>
          <p:cNvSpPr>
            <a:spLocks/>
          </p:cNvSpPr>
          <p:nvPr/>
        </p:nvSpPr>
        <p:spPr bwMode="auto">
          <a:xfrm>
            <a:off x="6664412" y="2826279"/>
            <a:ext cx="56568" cy="25547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37E6F118-C158-C2C2-446D-D78B22940D53}"/>
              </a:ext>
            </a:extLst>
          </p:cNvPr>
          <p:cNvSpPr>
            <a:spLocks/>
          </p:cNvSpPr>
          <p:nvPr/>
        </p:nvSpPr>
        <p:spPr bwMode="auto">
          <a:xfrm>
            <a:off x="6649814" y="2844526"/>
            <a:ext cx="56568" cy="21897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3211B05D-3D79-91E3-CEB5-F9D881B077E9}"/>
              </a:ext>
            </a:extLst>
          </p:cNvPr>
          <p:cNvSpPr>
            <a:spLocks/>
          </p:cNvSpPr>
          <p:nvPr/>
        </p:nvSpPr>
        <p:spPr bwMode="auto">
          <a:xfrm>
            <a:off x="5987427" y="2247830"/>
            <a:ext cx="195250" cy="94887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DF8918BF-5750-E613-3374-00CDC16EE2EE}"/>
              </a:ext>
            </a:extLst>
          </p:cNvPr>
          <p:cNvSpPr>
            <a:spLocks/>
          </p:cNvSpPr>
          <p:nvPr/>
        </p:nvSpPr>
        <p:spPr bwMode="auto">
          <a:xfrm>
            <a:off x="5804951" y="2107324"/>
            <a:ext cx="260941" cy="282838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A4E53FA3-DF2B-208B-0FA0-88BF99D42D73}"/>
              </a:ext>
            </a:extLst>
          </p:cNvPr>
          <p:cNvSpPr>
            <a:spLocks/>
          </p:cNvSpPr>
          <p:nvPr/>
        </p:nvSpPr>
        <p:spPr bwMode="auto">
          <a:xfrm>
            <a:off x="7020240" y="3696688"/>
            <a:ext cx="54743" cy="65691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E8E19406-8AD8-E3E6-EBBE-CC3A309B51D8}"/>
              </a:ext>
            </a:extLst>
          </p:cNvPr>
          <p:cNvSpPr>
            <a:spLocks/>
          </p:cNvSpPr>
          <p:nvPr/>
        </p:nvSpPr>
        <p:spPr bwMode="auto">
          <a:xfrm>
            <a:off x="5936333" y="2067179"/>
            <a:ext cx="49269" cy="47444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C624B417-1FA6-8A94-A3E5-F84D922FD2EC}"/>
              </a:ext>
            </a:extLst>
          </p:cNvPr>
          <p:cNvSpPr>
            <a:spLocks/>
          </p:cNvSpPr>
          <p:nvPr/>
        </p:nvSpPr>
        <p:spPr bwMode="auto">
          <a:xfrm>
            <a:off x="5856044" y="2008787"/>
            <a:ext cx="78465" cy="104012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F3C8F9AB-1CB6-D036-8B78-0F344C9037C8}"/>
              </a:ext>
            </a:extLst>
          </p:cNvPr>
          <p:cNvSpPr>
            <a:spLocks/>
          </p:cNvSpPr>
          <p:nvPr/>
        </p:nvSpPr>
        <p:spPr bwMode="auto">
          <a:xfrm>
            <a:off x="3255764" y="3422974"/>
            <a:ext cx="120434" cy="87588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Freeform 56">
            <a:extLst>
              <a:ext uri="{FF2B5EF4-FFF2-40B4-BE49-F238E27FC236}">
                <a16:creationId xmlns:a16="http://schemas.microsoft.com/office/drawing/2014/main" id="{A001EC13-6253-1D2A-1643-2A4E5209B805}"/>
              </a:ext>
            </a:extLst>
          </p:cNvPr>
          <p:cNvSpPr>
            <a:spLocks/>
          </p:cNvSpPr>
          <p:nvPr/>
        </p:nvSpPr>
        <p:spPr bwMode="auto">
          <a:xfrm>
            <a:off x="5350587" y="2771536"/>
            <a:ext cx="673336" cy="684285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Freeform 57">
            <a:extLst>
              <a:ext uri="{FF2B5EF4-FFF2-40B4-BE49-F238E27FC236}">
                <a16:creationId xmlns:a16="http://schemas.microsoft.com/office/drawing/2014/main" id="{F17574D2-8010-5A7A-310A-3CCB0C80B98C}"/>
              </a:ext>
            </a:extLst>
          </p:cNvPr>
          <p:cNvSpPr>
            <a:spLocks/>
          </p:cNvSpPr>
          <p:nvPr/>
        </p:nvSpPr>
        <p:spPr bwMode="auto">
          <a:xfrm>
            <a:off x="2918183" y="4125506"/>
            <a:ext cx="191600" cy="239044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Freeform 58">
            <a:extLst>
              <a:ext uri="{FF2B5EF4-FFF2-40B4-BE49-F238E27FC236}">
                <a16:creationId xmlns:a16="http://schemas.microsoft.com/office/drawing/2014/main" id="{5106B91D-13C8-4611-1B25-48FDCE8C5778}"/>
              </a:ext>
            </a:extLst>
          </p:cNvPr>
          <p:cNvSpPr>
            <a:spLocks/>
          </p:cNvSpPr>
          <p:nvPr/>
        </p:nvSpPr>
        <p:spPr bwMode="auto">
          <a:xfrm>
            <a:off x="6425369" y="2979558"/>
            <a:ext cx="416045" cy="363127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Freeform 59">
            <a:extLst>
              <a:ext uri="{FF2B5EF4-FFF2-40B4-BE49-F238E27FC236}">
                <a16:creationId xmlns:a16="http://schemas.microsoft.com/office/drawing/2014/main" id="{C8DC26A4-A0C4-BB9D-5E81-68687473B0DD}"/>
              </a:ext>
            </a:extLst>
          </p:cNvPr>
          <p:cNvSpPr>
            <a:spLocks/>
          </p:cNvSpPr>
          <p:nvPr/>
        </p:nvSpPr>
        <p:spPr bwMode="auto">
          <a:xfrm>
            <a:off x="6837764" y="3495964"/>
            <a:ext cx="228095" cy="209848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Freeform 60">
            <a:extLst>
              <a:ext uri="{FF2B5EF4-FFF2-40B4-BE49-F238E27FC236}">
                <a16:creationId xmlns:a16="http://schemas.microsoft.com/office/drawing/2014/main" id="{1B55CB7F-BA93-522F-8921-94B951CDC472}"/>
              </a:ext>
            </a:extLst>
          </p:cNvPr>
          <p:cNvSpPr>
            <a:spLocks/>
          </p:cNvSpPr>
          <p:nvPr/>
        </p:nvSpPr>
        <p:spPr bwMode="auto">
          <a:xfrm>
            <a:off x="5346937" y="2521543"/>
            <a:ext cx="377726" cy="293787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Freeform 61">
            <a:extLst>
              <a:ext uri="{FF2B5EF4-FFF2-40B4-BE49-F238E27FC236}">
                <a16:creationId xmlns:a16="http://schemas.microsoft.com/office/drawing/2014/main" id="{75B531E6-B8E1-1BD3-4607-3FD23C9BA5F5}"/>
              </a:ext>
            </a:extLst>
          </p:cNvPr>
          <p:cNvSpPr>
            <a:spLocks/>
          </p:cNvSpPr>
          <p:nvPr/>
        </p:nvSpPr>
        <p:spPr bwMode="auto">
          <a:xfrm>
            <a:off x="6262966" y="1941270"/>
            <a:ext cx="129558" cy="76640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Freeform 62">
            <a:extLst>
              <a:ext uri="{FF2B5EF4-FFF2-40B4-BE49-F238E27FC236}">
                <a16:creationId xmlns:a16="http://schemas.microsoft.com/office/drawing/2014/main" id="{1BAF473F-CA0D-564F-DAFD-4DDC8E1597C4}"/>
              </a:ext>
            </a:extLst>
          </p:cNvPr>
          <p:cNvSpPr>
            <a:spLocks/>
          </p:cNvSpPr>
          <p:nvPr/>
        </p:nvSpPr>
        <p:spPr bwMode="auto">
          <a:xfrm>
            <a:off x="6733753" y="3610925"/>
            <a:ext cx="496334" cy="436118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Freeform 63">
            <a:extLst>
              <a:ext uri="{FF2B5EF4-FFF2-40B4-BE49-F238E27FC236}">
                <a16:creationId xmlns:a16="http://schemas.microsoft.com/office/drawing/2014/main" id="{E5C442C5-17C6-8799-E4B8-0A76BB7E2649}"/>
              </a:ext>
            </a:extLst>
          </p:cNvPr>
          <p:cNvSpPr>
            <a:spLocks/>
          </p:cNvSpPr>
          <p:nvPr/>
        </p:nvSpPr>
        <p:spPr bwMode="auto">
          <a:xfrm>
            <a:off x="6133407" y="1589092"/>
            <a:ext cx="321157" cy="344880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8A14238A-3412-77DD-F657-84E7801D0BBC}"/>
              </a:ext>
            </a:extLst>
          </p:cNvPr>
          <p:cNvSpPr>
            <a:spLocks/>
          </p:cNvSpPr>
          <p:nvPr/>
        </p:nvSpPr>
        <p:spPr bwMode="auto">
          <a:xfrm>
            <a:off x="3872532" y="6105370"/>
            <a:ext cx="96713" cy="43794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Freeform 65">
            <a:extLst>
              <a:ext uri="{FF2B5EF4-FFF2-40B4-BE49-F238E27FC236}">
                <a16:creationId xmlns:a16="http://schemas.microsoft.com/office/drawing/2014/main" id="{A3E19A63-66EA-7802-88C2-457430CAD7AE}"/>
              </a:ext>
            </a:extLst>
          </p:cNvPr>
          <p:cNvSpPr>
            <a:spLocks/>
          </p:cNvSpPr>
          <p:nvPr/>
        </p:nvSpPr>
        <p:spPr bwMode="auto">
          <a:xfrm>
            <a:off x="3805016" y="3959454"/>
            <a:ext cx="96713" cy="140507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Freeform 66">
            <a:extLst>
              <a:ext uri="{FF2B5EF4-FFF2-40B4-BE49-F238E27FC236}">
                <a16:creationId xmlns:a16="http://schemas.microsoft.com/office/drawing/2014/main" id="{D0CAB2C6-8B1A-E8D1-7396-458443BD4D75}"/>
              </a:ext>
            </a:extLst>
          </p:cNvPr>
          <p:cNvSpPr>
            <a:spLocks/>
          </p:cNvSpPr>
          <p:nvPr/>
        </p:nvSpPr>
        <p:spPr bwMode="auto">
          <a:xfrm>
            <a:off x="5892539" y="2550740"/>
            <a:ext cx="31021" cy="60218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Freeform 67">
            <a:extLst>
              <a:ext uri="{FF2B5EF4-FFF2-40B4-BE49-F238E27FC236}">
                <a16:creationId xmlns:a16="http://schemas.microsoft.com/office/drawing/2014/main" id="{71902E7A-DBB8-6928-491B-D680B5C9FD2E}"/>
              </a:ext>
            </a:extLst>
          </p:cNvPr>
          <p:cNvSpPr>
            <a:spLocks/>
          </p:cNvSpPr>
          <p:nvPr/>
        </p:nvSpPr>
        <p:spPr bwMode="auto">
          <a:xfrm>
            <a:off x="5496567" y="2247830"/>
            <a:ext cx="372251" cy="326632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Freeform 68">
            <a:extLst>
              <a:ext uri="{FF2B5EF4-FFF2-40B4-BE49-F238E27FC236}">
                <a16:creationId xmlns:a16="http://schemas.microsoft.com/office/drawing/2014/main" id="{253C975D-92D5-C0FA-29E3-9A62474765BC}"/>
              </a:ext>
            </a:extLst>
          </p:cNvPr>
          <p:cNvSpPr>
            <a:spLocks/>
          </p:cNvSpPr>
          <p:nvPr/>
        </p:nvSpPr>
        <p:spPr bwMode="auto">
          <a:xfrm>
            <a:off x="5927210" y="4089011"/>
            <a:ext cx="187951" cy="239044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Freeform 69">
            <a:extLst>
              <a:ext uri="{FF2B5EF4-FFF2-40B4-BE49-F238E27FC236}">
                <a16:creationId xmlns:a16="http://schemas.microsoft.com/office/drawing/2014/main" id="{AEBE015E-13A5-0537-030E-73689C5DA05D}"/>
              </a:ext>
            </a:extLst>
          </p:cNvPr>
          <p:cNvSpPr>
            <a:spLocks/>
          </p:cNvSpPr>
          <p:nvPr/>
        </p:nvSpPr>
        <p:spPr bwMode="auto">
          <a:xfrm>
            <a:off x="5418102" y="2100025"/>
            <a:ext cx="54743" cy="47444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Freeform 70">
            <a:extLst>
              <a:ext uri="{FF2B5EF4-FFF2-40B4-BE49-F238E27FC236}">
                <a16:creationId xmlns:a16="http://schemas.microsoft.com/office/drawing/2014/main" id="{FF7D3763-67E2-0A94-F628-ED46AC511B27}"/>
              </a:ext>
            </a:extLst>
          </p:cNvPr>
          <p:cNvSpPr>
            <a:spLocks/>
          </p:cNvSpPr>
          <p:nvPr/>
        </p:nvSpPr>
        <p:spPr bwMode="auto">
          <a:xfrm>
            <a:off x="5461896" y="1977765"/>
            <a:ext cx="218971" cy="313858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Freeform 71">
            <a:extLst>
              <a:ext uri="{FF2B5EF4-FFF2-40B4-BE49-F238E27FC236}">
                <a16:creationId xmlns:a16="http://schemas.microsoft.com/office/drawing/2014/main" id="{C5906327-24FE-D620-37DE-A022ED7B941B}"/>
              </a:ext>
            </a:extLst>
          </p:cNvPr>
          <p:cNvSpPr>
            <a:spLocks/>
          </p:cNvSpPr>
          <p:nvPr/>
        </p:nvSpPr>
        <p:spPr bwMode="auto">
          <a:xfrm>
            <a:off x="6845063" y="2528842"/>
            <a:ext cx="218971" cy="94887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Freeform 72">
            <a:extLst>
              <a:ext uri="{FF2B5EF4-FFF2-40B4-BE49-F238E27FC236}">
                <a16:creationId xmlns:a16="http://schemas.microsoft.com/office/drawing/2014/main" id="{2BBDEE10-961F-F1D2-EE92-865489017EC7}"/>
              </a:ext>
            </a:extLst>
          </p:cNvPr>
          <p:cNvSpPr>
            <a:spLocks/>
          </p:cNvSpPr>
          <p:nvPr/>
        </p:nvSpPr>
        <p:spPr bwMode="auto">
          <a:xfrm>
            <a:off x="5523938" y="3756905"/>
            <a:ext cx="144156" cy="240868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2" name="Freeform 73">
            <a:extLst>
              <a:ext uri="{FF2B5EF4-FFF2-40B4-BE49-F238E27FC236}">
                <a16:creationId xmlns:a16="http://schemas.microsoft.com/office/drawing/2014/main" id="{0E757057-AE61-3B62-7C66-C011C53EF2F9}"/>
              </a:ext>
            </a:extLst>
          </p:cNvPr>
          <p:cNvSpPr>
            <a:spLocks/>
          </p:cNvSpPr>
          <p:nvPr/>
        </p:nvSpPr>
        <p:spPr bwMode="auto">
          <a:xfrm>
            <a:off x="5127966" y="3700337"/>
            <a:ext cx="242693" cy="200723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3" name="Freeform 74">
            <a:extLst>
              <a:ext uri="{FF2B5EF4-FFF2-40B4-BE49-F238E27FC236}">
                <a16:creationId xmlns:a16="http://schemas.microsoft.com/office/drawing/2014/main" id="{9970A7BE-986F-56F1-F3B1-92094D99E056}"/>
              </a:ext>
            </a:extLst>
          </p:cNvPr>
          <p:cNvSpPr>
            <a:spLocks/>
          </p:cNvSpPr>
          <p:nvPr/>
        </p:nvSpPr>
        <p:spPr bwMode="auto">
          <a:xfrm>
            <a:off x="5071398" y="3651069"/>
            <a:ext cx="100362" cy="29196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4" name="Freeform 75">
            <a:extLst>
              <a:ext uri="{FF2B5EF4-FFF2-40B4-BE49-F238E27FC236}">
                <a16:creationId xmlns:a16="http://schemas.microsoft.com/office/drawing/2014/main" id="{1D98E27C-3298-3A74-2D51-8A2E2687EDCD}"/>
              </a:ext>
            </a:extLst>
          </p:cNvPr>
          <p:cNvSpPr>
            <a:spLocks/>
          </p:cNvSpPr>
          <p:nvPr/>
        </p:nvSpPr>
        <p:spPr bwMode="auto">
          <a:xfrm>
            <a:off x="5076873" y="3698513"/>
            <a:ext cx="98537" cy="60218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5" name="Freeform 76">
            <a:extLst>
              <a:ext uri="{FF2B5EF4-FFF2-40B4-BE49-F238E27FC236}">
                <a16:creationId xmlns:a16="http://schemas.microsoft.com/office/drawing/2014/main" id="{48916B9B-552C-5EF0-897B-ED53721C51D8}"/>
              </a:ext>
            </a:extLst>
          </p:cNvPr>
          <p:cNvSpPr>
            <a:spLocks/>
          </p:cNvSpPr>
          <p:nvPr/>
        </p:nvSpPr>
        <p:spPr bwMode="auto">
          <a:xfrm>
            <a:off x="5943632" y="4090837"/>
            <a:ext cx="67517" cy="47444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" name="Freeform 77">
            <a:extLst>
              <a:ext uri="{FF2B5EF4-FFF2-40B4-BE49-F238E27FC236}">
                <a16:creationId xmlns:a16="http://schemas.microsoft.com/office/drawing/2014/main" id="{6C7922E6-5B9A-1485-62E0-3EA6C04E7A82}"/>
              </a:ext>
            </a:extLst>
          </p:cNvPr>
          <p:cNvSpPr>
            <a:spLocks/>
          </p:cNvSpPr>
          <p:nvPr/>
        </p:nvSpPr>
        <p:spPr bwMode="auto">
          <a:xfrm>
            <a:off x="6374275" y="2824453"/>
            <a:ext cx="87588" cy="29196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7" name="Freeform 78">
            <a:extLst>
              <a:ext uri="{FF2B5EF4-FFF2-40B4-BE49-F238E27FC236}">
                <a16:creationId xmlns:a16="http://schemas.microsoft.com/office/drawing/2014/main" id="{B512B414-8E85-5DF8-E344-194F6D2489D3}"/>
              </a:ext>
            </a:extLst>
          </p:cNvPr>
          <p:cNvSpPr>
            <a:spLocks/>
          </p:cNvSpPr>
          <p:nvPr/>
        </p:nvSpPr>
        <p:spPr bwMode="auto">
          <a:xfrm>
            <a:off x="6255667" y="2594534"/>
            <a:ext cx="191600" cy="202549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8" name="Freeform 79">
            <a:extLst>
              <a:ext uri="{FF2B5EF4-FFF2-40B4-BE49-F238E27FC236}">
                <a16:creationId xmlns:a16="http://schemas.microsoft.com/office/drawing/2014/main" id="{70042C8F-7785-B397-D85E-3D1B38037909}"/>
              </a:ext>
            </a:extLst>
          </p:cNvPr>
          <p:cNvSpPr>
            <a:spLocks/>
          </p:cNvSpPr>
          <p:nvPr/>
        </p:nvSpPr>
        <p:spPr bwMode="auto">
          <a:xfrm>
            <a:off x="4055008" y="1225965"/>
            <a:ext cx="1326600" cy="700707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" name="Freeform 80">
            <a:extLst>
              <a:ext uri="{FF2B5EF4-FFF2-40B4-BE49-F238E27FC236}">
                <a16:creationId xmlns:a16="http://schemas.microsoft.com/office/drawing/2014/main" id="{44FAC9CB-5A20-24E0-B25A-E408DE179166}"/>
              </a:ext>
            </a:extLst>
          </p:cNvPr>
          <p:cNvSpPr>
            <a:spLocks/>
          </p:cNvSpPr>
          <p:nvPr/>
        </p:nvSpPr>
        <p:spPr bwMode="auto">
          <a:xfrm>
            <a:off x="2567830" y="3501439"/>
            <a:ext cx="136857" cy="155105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" name="Freeform 81">
            <a:extLst>
              <a:ext uri="{FF2B5EF4-FFF2-40B4-BE49-F238E27FC236}">
                <a16:creationId xmlns:a16="http://schemas.microsoft.com/office/drawing/2014/main" id="{7A295DCD-C6F1-3F36-F19F-9FC4F6E2DB8A}"/>
              </a:ext>
            </a:extLst>
          </p:cNvPr>
          <p:cNvSpPr>
            <a:spLocks/>
          </p:cNvSpPr>
          <p:nvPr/>
        </p:nvSpPr>
        <p:spPr bwMode="auto">
          <a:xfrm>
            <a:off x="3576922" y="3860917"/>
            <a:ext cx="160579" cy="268240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" name="Freeform 82">
            <a:extLst>
              <a:ext uri="{FF2B5EF4-FFF2-40B4-BE49-F238E27FC236}">
                <a16:creationId xmlns:a16="http://schemas.microsoft.com/office/drawing/2014/main" id="{E18BF194-D029-F97F-3475-0F47248BD581}"/>
              </a:ext>
            </a:extLst>
          </p:cNvPr>
          <p:cNvSpPr>
            <a:spLocks/>
          </p:cNvSpPr>
          <p:nvPr/>
        </p:nvSpPr>
        <p:spPr bwMode="auto">
          <a:xfrm>
            <a:off x="2662717" y="3570780"/>
            <a:ext cx="208022" cy="114960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Freeform 83">
            <a:extLst>
              <a:ext uri="{FF2B5EF4-FFF2-40B4-BE49-F238E27FC236}">
                <a16:creationId xmlns:a16="http://schemas.microsoft.com/office/drawing/2014/main" id="{42E7A2A9-6660-D300-9770-A0AAAE6D99AA}"/>
              </a:ext>
            </a:extLst>
          </p:cNvPr>
          <p:cNvSpPr>
            <a:spLocks/>
          </p:cNvSpPr>
          <p:nvPr/>
        </p:nvSpPr>
        <p:spPr bwMode="auto">
          <a:xfrm>
            <a:off x="6042169" y="2419357"/>
            <a:ext cx="171527" cy="149630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" name="Freeform 84">
            <a:extLst>
              <a:ext uri="{FF2B5EF4-FFF2-40B4-BE49-F238E27FC236}">
                <a16:creationId xmlns:a16="http://schemas.microsoft.com/office/drawing/2014/main" id="{26295050-E67D-8403-D6EF-7B176C7024F6}"/>
              </a:ext>
            </a:extLst>
          </p:cNvPr>
          <p:cNvSpPr>
            <a:spLocks/>
          </p:cNvSpPr>
          <p:nvPr/>
        </p:nvSpPr>
        <p:spPr bwMode="auto">
          <a:xfrm>
            <a:off x="3171825" y="3422974"/>
            <a:ext cx="98537" cy="71166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4" name="Freeform 85">
            <a:extLst>
              <a:ext uri="{FF2B5EF4-FFF2-40B4-BE49-F238E27FC236}">
                <a16:creationId xmlns:a16="http://schemas.microsoft.com/office/drawing/2014/main" id="{1F03EAA0-AE7B-7208-2E52-1676C33A0A1D}"/>
              </a:ext>
            </a:extLst>
          </p:cNvPr>
          <p:cNvSpPr>
            <a:spLocks/>
          </p:cNvSpPr>
          <p:nvPr/>
        </p:nvSpPr>
        <p:spPr bwMode="auto">
          <a:xfrm>
            <a:off x="6113335" y="2340893"/>
            <a:ext cx="189775" cy="105836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5" name="Freeform 86">
            <a:extLst>
              <a:ext uri="{FF2B5EF4-FFF2-40B4-BE49-F238E27FC236}">
                <a16:creationId xmlns:a16="http://schemas.microsoft.com/office/drawing/2014/main" id="{40B85016-C7F0-AD95-87F8-F51D383A02B0}"/>
              </a:ext>
            </a:extLst>
          </p:cNvPr>
          <p:cNvSpPr>
            <a:spLocks noEditPoints="1"/>
          </p:cNvSpPr>
          <p:nvPr/>
        </p:nvSpPr>
        <p:spPr bwMode="auto">
          <a:xfrm>
            <a:off x="8823101" y="3970403"/>
            <a:ext cx="1534622" cy="600346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Freeform 87">
            <a:extLst>
              <a:ext uri="{FF2B5EF4-FFF2-40B4-BE49-F238E27FC236}">
                <a16:creationId xmlns:a16="http://schemas.microsoft.com/office/drawing/2014/main" id="{D0517E9E-90F5-6CB7-7075-2556BB9D29A7}"/>
              </a:ext>
            </a:extLst>
          </p:cNvPr>
          <p:cNvSpPr>
            <a:spLocks/>
          </p:cNvSpPr>
          <p:nvPr/>
        </p:nvSpPr>
        <p:spPr bwMode="auto">
          <a:xfrm>
            <a:off x="7861454" y="2831752"/>
            <a:ext cx="919678" cy="1043762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" name="Freeform 88">
            <a:extLst>
              <a:ext uri="{FF2B5EF4-FFF2-40B4-BE49-F238E27FC236}">
                <a16:creationId xmlns:a16="http://schemas.microsoft.com/office/drawing/2014/main" id="{46F5E66D-E657-0E74-904C-230842A0B91C}"/>
              </a:ext>
            </a:extLst>
          </p:cNvPr>
          <p:cNvSpPr>
            <a:spLocks/>
          </p:cNvSpPr>
          <p:nvPr/>
        </p:nvSpPr>
        <p:spPr bwMode="auto">
          <a:xfrm>
            <a:off x="5345112" y="2101849"/>
            <a:ext cx="114960" cy="125909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" name="Freeform 89">
            <a:extLst>
              <a:ext uri="{FF2B5EF4-FFF2-40B4-BE49-F238E27FC236}">
                <a16:creationId xmlns:a16="http://schemas.microsoft.com/office/drawing/2014/main" id="{D9F15403-4F97-E347-CE1C-96D0CA75684D}"/>
              </a:ext>
            </a:extLst>
          </p:cNvPr>
          <p:cNvSpPr>
            <a:spLocks/>
          </p:cNvSpPr>
          <p:nvPr/>
        </p:nvSpPr>
        <p:spPr bwMode="auto">
          <a:xfrm>
            <a:off x="6998343" y="2672999"/>
            <a:ext cx="687934" cy="552902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9" name="Freeform 90">
            <a:extLst>
              <a:ext uri="{FF2B5EF4-FFF2-40B4-BE49-F238E27FC236}">
                <a16:creationId xmlns:a16="http://schemas.microsoft.com/office/drawing/2014/main" id="{256D497A-F327-2BD1-CB23-EE9E4AAB1D08}"/>
              </a:ext>
            </a:extLst>
          </p:cNvPr>
          <p:cNvSpPr>
            <a:spLocks/>
          </p:cNvSpPr>
          <p:nvPr/>
        </p:nvSpPr>
        <p:spPr bwMode="auto">
          <a:xfrm>
            <a:off x="6865136" y="2760587"/>
            <a:ext cx="328456" cy="313858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EA36BFE8-2A98-2C2B-6A76-89ACB06EBA20}"/>
              </a:ext>
            </a:extLst>
          </p:cNvPr>
          <p:cNvSpPr>
            <a:spLocks/>
          </p:cNvSpPr>
          <p:nvPr/>
        </p:nvSpPr>
        <p:spPr bwMode="auto">
          <a:xfrm>
            <a:off x="5016655" y="1705877"/>
            <a:ext cx="270064" cy="102186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" name="Freeform 92">
            <a:extLst>
              <a:ext uri="{FF2B5EF4-FFF2-40B4-BE49-F238E27FC236}">
                <a16:creationId xmlns:a16="http://schemas.microsoft.com/office/drawing/2014/main" id="{5F6EA1A5-8C74-0AD4-A354-63DE0BBBC6B1}"/>
              </a:ext>
            </a:extLst>
          </p:cNvPr>
          <p:cNvSpPr>
            <a:spLocks/>
          </p:cNvSpPr>
          <p:nvPr/>
        </p:nvSpPr>
        <p:spPr bwMode="auto">
          <a:xfrm>
            <a:off x="6728278" y="2915691"/>
            <a:ext cx="43794" cy="144156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" name="Freeform 93">
            <a:extLst>
              <a:ext uri="{FF2B5EF4-FFF2-40B4-BE49-F238E27FC236}">
                <a16:creationId xmlns:a16="http://schemas.microsoft.com/office/drawing/2014/main" id="{97971C17-FFCD-71A2-00E7-15359AE4BF42}"/>
              </a:ext>
            </a:extLst>
          </p:cNvPr>
          <p:cNvSpPr>
            <a:spLocks/>
          </p:cNvSpPr>
          <p:nvPr/>
        </p:nvSpPr>
        <p:spPr bwMode="auto">
          <a:xfrm>
            <a:off x="6020272" y="2729566"/>
            <a:ext cx="94887" cy="60218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" name="Freeform 94">
            <a:extLst>
              <a:ext uri="{FF2B5EF4-FFF2-40B4-BE49-F238E27FC236}">
                <a16:creationId xmlns:a16="http://schemas.microsoft.com/office/drawing/2014/main" id="{ADDF3628-C60B-BC45-7DEF-D6767C4AE40B}"/>
              </a:ext>
            </a:extLst>
          </p:cNvPr>
          <p:cNvSpPr>
            <a:spLocks/>
          </p:cNvSpPr>
          <p:nvPr/>
        </p:nvSpPr>
        <p:spPr bwMode="auto">
          <a:xfrm>
            <a:off x="5883416" y="2616431"/>
            <a:ext cx="51093" cy="87588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" name="Freeform 95">
            <a:extLst>
              <a:ext uri="{FF2B5EF4-FFF2-40B4-BE49-F238E27FC236}">
                <a16:creationId xmlns:a16="http://schemas.microsoft.com/office/drawing/2014/main" id="{B5E62B5A-9618-E52E-33B8-D0E018207E40}"/>
              </a:ext>
            </a:extLst>
          </p:cNvPr>
          <p:cNvSpPr>
            <a:spLocks/>
          </p:cNvSpPr>
          <p:nvPr/>
        </p:nvSpPr>
        <p:spPr bwMode="auto">
          <a:xfrm>
            <a:off x="5835972" y="2397460"/>
            <a:ext cx="366777" cy="343055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" name="Freeform 96">
            <a:extLst>
              <a:ext uri="{FF2B5EF4-FFF2-40B4-BE49-F238E27FC236}">
                <a16:creationId xmlns:a16="http://schemas.microsoft.com/office/drawing/2014/main" id="{22BF5DF1-9198-2071-C182-E39D5B9480F4}"/>
              </a:ext>
            </a:extLst>
          </p:cNvPr>
          <p:cNvSpPr>
            <a:spLocks/>
          </p:cNvSpPr>
          <p:nvPr/>
        </p:nvSpPr>
        <p:spPr bwMode="auto">
          <a:xfrm>
            <a:off x="3044092" y="3475893"/>
            <a:ext cx="69341" cy="31021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" name="Freeform 97">
            <a:extLst>
              <a:ext uri="{FF2B5EF4-FFF2-40B4-BE49-F238E27FC236}">
                <a16:creationId xmlns:a16="http://schemas.microsoft.com/office/drawing/2014/main" id="{820DD7B5-060D-0CB7-935E-EA625B0C2B5D}"/>
              </a:ext>
            </a:extLst>
          </p:cNvPr>
          <p:cNvSpPr>
            <a:spLocks/>
          </p:cNvSpPr>
          <p:nvPr/>
        </p:nvSpPr>
        <p:spPr bwMode="auto">
          <a:xfrm>
            <a:off x="6755650" y="2912042"/>
            <a:ext cx="127733" cy="158755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7" name="Freeform 98">
            <a:extLst>
              <a:ext uri="{FF2B5EF4-FFF2-40B4-BE49-F238E27FC236}">
                <a16:creationId xmlns:a16="http://schemas.microsoft.com/office/drawing/2014/main" id="{F2C08B70-018C-C3EB-96EB-7859D78F733A}"/>
              </a:ext>
            </a:extLst>
          </p:cNvPr>
          <p:cNvSpPr>
            <a:spLocks/>
          </p:cNvSpPr>
          <p:nvPr/>
        </p:nvSpPr>
        <p:spPr bwMode="auto">
          <a:xfrm>
            <a:off x="9835842" y="2875546"/>
            <a:ext cx="69341" cy="62042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8" name="Freeform 99">
            <a:extLst>
              <a:ext uri="{FF2B5EF4-FFF2-40B4-BE49-F238E27FC236}">
                <a16:creationId xmlns:a16="http://schemas.microsoft.com/office/drawing/2014/main" id="{58B1D7AD-837A-161D-A272-AF12C738DF24}"/>
              </a:ext>
            </a:extLst>
          </p:cNvPr>
          <p:cNvSpPr>
            <a:spLocks/>
          </p:cNvSpPr>
          <p:nvPr/>
        </p:nvSpPr>
        <p:spPr bwMode="auto">
          <a:xfrm>
            <a:off x="9744604" y="2610957"/>
            <a:ext cx="317508" cy="390498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9" name="Freeform 100">
            <a:extLst>
              <a:ext uri="{FF2B5EF4-FFF2-40B4-BE49-F238E27FC236}">
                <a16:creationId xmlns:a16="http://schemas.microsoft.com/office/drawing/2014/main" id="{55C1DA27-FE05-0A49-B3BB-2579E82A8B38}"/>
              </a:ext>
            </a:extLst>
          </p:cNvPr>
          <p:cNvSpPr>
            <a:spLocks/>
          </p:cNvSpPr>
          <p:nvPr/>
        </p:nvSpPr>
        <p:spPr bwMode="auto">
          <a:xfrm>
            <a:off x="9888760" y="2454028"/>
            <a:ext cx="164228" cy="149630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0" name="Freeform 101">
            <a:extLst>
              <a:ext uri="{FF2B5EF4-FFF2-40B4-BE49-F238E27FC236}">
                <a16:creationId xmlns:a16="http://schemas.microsoft.com/office/drawing/2014/main" id="{0DE8E4CC-AA4C-7683-5CA4-1E03002D64FE}"/>
              </a:ext>
            </a:extLst>
          </p:cNvPr>
          <p:cNvSpPr>
            <a:spLocks/>
          </p:cNvSpPr>
          <p:nvPr/>
        </p:nvSpPr>
        <p:spPr bwMode="auto">
          <a:xfrm>
            <a:off x="7000168" y="2092726"/>
            <a:ext cx="1189742" cy="545603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1" name="Freeform 102">
            <a:extLst>
              <a:ext uri="{FF2B5EF4-FFF2-40B4-BE49-F238E27FC236}">
                <a16:creationId xmlns:a16="http://schemas.microsoft.com/office/drawing/2014/main" id="{6475C205-AB56-6E5E-35F9-916C1574B38B}"/>
              </a:ext>
            </a:extLst>
          </p:cNvPr>
          <p:cNvSpPr>
            <a:spLocks/>
          </p:cNvSpPr>
          <p:nvPr/>
        </p:nvSpPr>
        <p:spPr bwMode="auto">
          <a:xfrm>
            <a:off x="6768423" y="3968577"/>
            <a:ext cx="266415" cy="386849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" name="Freeform 103">
            <a:extLst>
              <a:ext uri="{FF2B5EF4-FFF2-40B4-BE49-F238E27FC236}">
                <a16:creationId xmlns:a16="http://schemas.microsoft.com/office/drawing/2014/main" id="{0F181575-3555-0453-20E8-BC057C1ECB3F}"/>
              </a:ext>
            </a:extLst>
          </p:cNvPr>
          <p:cNvSpPr>
            <a:spLocks/>
          </p:cNvSpPr>
          <p:nvPr/>
        </p:nvSpPr>
        <p:spPr bwMode="auto">
          <a:xfrm>
            <a:off x="7779339" y="2539791"/>
            <a:ext cx="302910" cy="149630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" name="Freeform 104">
            <a:extLst>
              <a:ext uri="{FF2B5EF4-FFF2-40B4-BE49-F238E27FC236}">
                <a16:creationId xmlns:a16="http://schemas.microsoft.com/office/drawing/2014/main" id="{F5164344-F692-C1EA-76B3-81275B07508D}"/>
              </a:ext>
            </a:extLst>
          </p:cNvPr>
          <p:cNvSpPr>
            <a:spLocks/>
          </p:cNvSpPr>
          <p:nvPr/>
        </p:nvSpPr>
        <p:spPr bwMode="auto">
          <a:xfrm>
            <a:off x="9036598" y="3625523"/>
            <a:ext cx="177002" cy="155105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" name="Freeform 105">
            <a:extLst>
              <a:ext uri="{FF2B5EF4-FFF2-40B4-BE49-F238E27FC236}">
                <a16:creationId xmlns:a16="http://schemas.microsoft.com/office/drawing/2014/main" id="{FE64C5E2-A834-2992-9A61-09D82C7465C7}"/>
              </a:ext>
            </a:extLst>
          </p:cNvPr>
          <p:cNvSpPr>
            <a:spLocks/>
          </p:cNvSpPr>
          <p:nvPr/>
        </p:nvSpPr>
        <p:spPr bwMode="auto">
          <a:xfrm>
            <a:off x="9569428" y="2714968"/>
            <a:ext cx="140507" cy="158755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5" name="Freeform 106">
            <a:extLst>
              <a:ext uri="{FF2B5EF4-FFF2-40B4-BE49-F238E27FC236}">
                <a16:creationId xmlns:a16="http://schemas.microsoft.com/office/drawing/2014/main" id="{35641CB2-EDBD-FA29-D7BA-9608E39CCAB0}"/>
              </a:ext>
            </a:extLst>
          </p:cNvPr>
          <p:cNvSpPr>
            <a:spLocks/>
          </p:cNvSpPr>
          <p:nvPr/>
        </p:nvSpPr>
        <p:spPr bwMode="auto">
          <a:xfrm>
            <a:off x="6244718" y="2539791"/>
            <a:ext cx="51093" cy="52919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6" name="Freeform 107">
            <a:extLst>
              <a:ext uri="{FF2B5EF4-FFF2-40B4-BE49-F238E27FC236}">
                <a16:creationId xmlns:a16="http://schemas.microsoft.com/office/drawing/2014/main" id="{EFB1077C-C260-F212-059B-9B64C68EE229}"/>
              </a:ext>
            </a:extLst>
          </p:cNvPr>
          <p:cNvSpPr>
            <a:spLocks/>
          </p:cNvSpPr>
          <p:nvPr/>
        </p:nvSpPr>
        <p:spPr bwMode="auto">
          <a:xfrm>
            <a:off x="7133375" y="3037951"/>
            <a:ext cx="62042" cy="58392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7" name="Freeform 108">
            <a:extLst>
              <a:ext uri="{FF2B5EF4-FFF2-40B4-BE49-F238E27FC236}">
                <a16:creationId xmlns:a16="http://schemas.microsoft.com/office/drawing/2014/main" id="{C77C35F4-AD6E-E23B-C0C4-F2E107DB0CE0}"/>
              </a:ext>
            </a:extLst>
          </p:cNvPr>
          <p:cNvSpPr>
            <a:spLocks/>
          </p:cNvSpPr>
          <p:nvPr/>
        </p:nvSpPr>
        <p:spPr bwMode="auto">
          <a:xfrm>
            <a:off x="8927113" y="3326262"/>
            <a:ext cx="275539" cy="324807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8" name="Freeform 109">
            <a:extLst>
              <a:ext uri="{FF2B5EF4-FFF2-40B4-BE49-F238E27FC236}">
                <a16:creationId xmlns:a16="http://schemas.microsoft.com/office/drawing/2014/main" id="{8884ACE8-B2D2-9015-F2A7-AFE4F88F3FB0}"/>
              </a:ext>
            </a:extLst>
          </p:cNvPr>
          <p:cNvSpPr>
            <a:spLocks/>
          </p:cNvSpPr>
          <p:nvPr/>
        </p:nvSpPr>
        <p:spPr bwMode="auto">
          <a:xfrm>
            <a:off x="6748351" y="2864598"/>
            <a:ext cx="43794" cy="58392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9" name="Freeform 110">
            <a:extLst>
              <a:ext uri="{FF2B5EF4-FFF2-40B4-BE49-F238E27FC236}">
                <a16:creationId xmlns:a16="http://schemas.microsoft.com/office/drawing/2014/main" id="{38BB115C-5F27-7A54-27C2-9A5D6ED6B881}"/>
              </a:ext>
            </a:extLst>
          </p:cNvPr>
          <p:cNvSpPr>
            <a:spLocks/>
          </p:cNvSpPr>
          <p:nvPr/>
        </p:nvSpPr>
        <p:spPr bwMode="auto">
          <a:xfrm>
            <a:off x="5250224" y="3853618"/>
            <a:ext cx="129558" cy="158755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0" name="Freeform 111">
            <a:extLst>
              <a:ext uri="{FF2B5EF4-FFF2-40B4-BE49-F238E27FC236}">
                <a16:creationId xmlns:a16="http://schemas.microsoft.com/office/drawing/2014/main" id="{E0C9EBA5-26C1-C81F-5C61-E9144A1A2F1E}"/>
              </a:ext>
            </a:extLst>
          </p:cNvPr>
          <p:cNvSpPr>
            <a:spLocks/>
          </p:cNvSpPr>
          <p:nvPr/>
        </p:nvSpPr>
        <p:spPr bwMode="auto">
          <a:xfrm>
            <a:off x="5934509" y="2921166"/>
            <a:ext cx="521881" cy="514582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" name="Freeform 112">
            <a:extLst>
              <a:ext uri="{FF2B5EF4-FFF2-40B4-BE49-F238E27FC236}">
                <a16:creationId xmlns:a16="http://schemas.microsoft.com/office/drawing/2014/main" id="{4CA719B0-3266-5EF6-DA8E-CA82BC5512BE}"/>
              </a:ext>
            </a:extLst>
          </p:cNvPr>
          <p:cNvSpPr>
            <a:spLocks/>
          </p:cNvSpPr>
          <p:nvPr/>
        </p:nvSpPr>
        <p:spPr bwMode="auto">
          <a:xfrm>
            <a:off x="8297571" y="3804349"/>
            <a:ext cx="71166" cy="145981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2" name="Freeform 113">
            <a:extLst>
              <a:ext uri="{FF2B5EF4-FFF2-40B4-BE49-F238E27FC236}">
                <a16:creationId xmlns:a16="http://schemas.microsoft.com/office/drawing/2014/main" id="{225B5B52-A96C-F726-F039-5CBA43F4C04B}"/>
              </a:ext>
            </a:extLst>
          </p:cNvPr>
          <p:cNvSpPr>
            <a:spLocks/>
          </p:cNvSpPr>
          <p:nvPr/>
        </p:nvSpPr>
        <p:spPr bwMode="auto">
          <a:xfrm>
            <a:off x="6500184" y="5264156"/>
            <a:ext cx="76640" cy="74816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3" name="Freeform 114">
            <a:extLst>
              <a:ext uri="{FF2B5EF4-FFF2-40B4-BE49-F238E27FC236}">
                <a16:creationId xmlns:a16="http://schemas.microsoft.com/office/drawing/2014/main" id="{D3B046A8-C3EA-49C3-25F5-F02E71DA77F1}"/>
              </a:ext>
            </a:extLst>
          </p:cNvPr>
          <p:cNvSpPr>
            <a:spLocks/>
          </p:cNvSpPr>
          <p:nvPr/>
        </p:nvSpPr>
        <p:spPr bwMode="auto">
          <a:xfrm>
            <a:off x="6217346" y="2058055"/>
            <a:ext cx="160579" cy="87588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" name="Freeform 115">
            <a:extLst>
              <a:ext uri="{FF2B5EF4-FFF2-40B4-BE49-F238E27FC236}">
                <a16:creationId xmlns:a16="http://schemas.microsoft.com/office/drawing/2014/main" id="{231BA112-4BBB-A728-6865-44D3F18D3701}"/>
              </a:ext>
            </a:extLst>
          </p:cNvPr>
          <p:cNvSpPr>
            <a:spLocks/>
          </p:cNvSpPr>
          <p:nvPr/>
        </p:nvSpPr>
        <p:spPr bwMode="auto">
          <a:xfrm>
            <a:off x="5797652" y="2284325"/>
            <a:ext cx="16423" cy="25547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5" name="Freeform 116">
            <a:extLst>
              <a:ext uri="{FF2B5EF4-FFF2-40B4-BE49-F238E27FC236}">
                <a16:creationId xmlns:a16="http://schemas.microsoft.com/office/drawing/2014/main" id="{151E76B0-B5F5-25B4-75A4-AB1AAA6CBE77}"/>
              </a:ext>
            </a:extLst>
          </p:cNvPr>
          <p:cNvSpPr>
            <a:spLocks/>
          </p:cNvSpPr>
          <p:nvPr/>
        </p:nvSpPr>
        <p:spPr bwMode="auto">
          <a:xfrm>
            <a:off x="6215522" y="1999663"/>
            <a:ext cx="198899" cy="85764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6" name="Freeform 117">
            <a:extLst>
              <a:ext uri="{FF2B5EF4-FFF2-40B4-BE49-F238E27FC236}">
                <a16:creationId xmlns:a16="http://schemas.microsoft.com/office/drawing/2014/main" id="{CCDFA44F-47A7-1F4B-1388-BFCE6F4E9E10}"/>
              </a:ext>
            </a:extLst>
          </p:cNvPr>
          <p:cNvSpPr>
            <a:spLocks/>
          </p:cNvSpPr>
          <p:nvPr/>
        </p:nvSpPr>
        <p:spPr bwMode="auto">
          <a:xfrm>
            <a:off x="5073223" y="2822629"/>
            <a:ext cx="523706" cy="541954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7" h="297">
                <a:moveTo>
                  <a:pt x="217" y="0"/>
                </a:moveTo>
                <a:lnTo>
                  <a:pt x="227" y="9"/>
                </a:lnTo>
                <a:lnTo>
                  <a:pt x="244" y="7"/>
                </a:lnTo>
                <a:lnTo>
                  <a:pt x="261" y="12"/>
                </a:lnTo>
                <a:lnTo>
                  <a:pt x="269" y="12"/>
                </a:lnTo>
                <a:lnTo>
                  <a:pt x="275" y="25"/>
                </a:lnTo>
                <a:lnTo>
                  <a:pt x="276" y="38"/>
                </a:lnTo>
                <a:lnTo>
                  <a:pt x="282" y="60"/>
                </a:lnTo>
                <a:lnTo>
                  <a:pt x="287" y="64"/>
                </a:lnTo>
                <a:lnTo>
                  <a:pt x="284" y="72"/>
                </a:lnTo>
                <a:lnTo>
                  <a:pt x="261" y="76"/>
                </a:lnTo>
                <a:lnTo>
                  <a:pt x="253" y="84"/>
                </a:lnTo>
                <a:lnTo>
                  <a:pt x="242" y="85"/>
                </a:lnTo>
                <a:lnTo>
                  <a:pt x="242" y="101"/>
                </a:lnTo>
                <a:lnTo>
                  <a:pt x="221" y="109"/>
                </a:lnTo>
                <a:lnTo>
                  <a:pt x="214" y="119"/>
                </a:lnTo>
                <a:lnTo>
                  <a:pt x="200" y="125"/>
                </a:lnTo>
                <a:lnTo>
                  <a:pt x="182" y="128"/>
                </a:lnTo>
                <a:lnTo>
                  <a:pt x="153" y="143"/>
                </a:lnTo>
                <a:lnTo>
                  <a:pt x="153" y="168"/>
                </a:lnTo>
                <a:lnTo>
                  <a:pt x="150" y="168"/>
                </a:lnTo>
                <a:lnTo>
                  <a:pt x="150" y="168"/>
                </a:lnTo>
                <a:lnTo>
                  <a:pt x="150" y="179"/>
                </a:lnTo>
                <a:lnTo>
                  <a:pt x="139" y="180"/>
                </a:lnTo>
                <a:lnTo>
                  <a:pt x="133" y="184"/>
                </a:lnTo>
                <a:lnTo>
                  <a:pt x="125" y="184"/>
                </a:lnTo>
                <a:lnTo>
                  <a:pt x="119" y="182"/>
                </a:lnTo>
                <a:lnTo>
                  <a:pt x="104" y="184"/>
                </a:lnTo>
                <a:lnTo>
                  <a:pt x="98" y="200"/>
                </a:lnTo>
                <a:lnTo>
                  <a:pt x="92" y="202"/>
                </a:lnTo>
                <a:lnTo>
                  <a:pt x="83" y="228"/>
                </a:lnTo>
                <a:lnTo>
                  <a:pt x="58" y="250"/>
                </a:lnTo>
                <a:lnTo>
                  <a:pt x="51" y="279"/>
                </a:lnTo>
                <a:lnTo>
                  <a:pt x="43" y="288"/>
                </a:lnTo>
                <a:lnTo>
                  <a:pt x="41" y="296"/>
                </a:lnTo>
                <a:lnTo>
                  <a:pt x="0" y="297"/>
                </a:lnTo>
                <a:lnTo>
                  <a:pt x="0" y="297"/>
                </a:lnTo>
                <a:lnTo>
                  <a:pt x="1" y="288"/>
                </a:lnTo>
                <a:lnTo>
                  <a:pt x="8" y="282"/>
                </a:lnTo>
                <a:lnTo>
                  <a:pt x="14" y="271"/>
                </a:lnTo>
                <a:lnTo>
                  <a:pt x="13" y="264"/>
                </a:lnTo>
                <a:lnTo>
                  <a:pt x="20" y="249"/>
                </a:lnTo>
                <a:lnTo>
                  <a:pt x="30" y="236"/>
                </a:lnTo>
                <a:lnTo>
                  <a:pt x="37" y="233"/>
                </a:lnTo>
                <a:lnTo>
                  <a:pt x="42" y="221"/>
                </a:lnTo>
                <a:lnTo>
                  <a:pt x="42" y="210"/>
                </a:lnTo>
                <a:lnTo>
                  <a:pt x="49" y="197"/>
                </a:lnTo>
                <a:lnTo>
                  <a:pt x="61" y="189"/>
                </a:lnTo>
                <a:lnTo>
                  <a:pt x="73" y="168"/>
                </a:lnTo>
                <a:lnTo>
                  <a:pt x="74" y="168"/>
                </a:lnTo>
                <a:lnTo>
                  <a:pt x="83" y="160"/>
                </a:lnTo>
                <a:lnTo>
                  <a:pt x="99" y="158"/>
                </a:lnTo>
                <a:lnTo>
                  <a:pt x="114" y="144"/>
                </a:lnTo>
                <a:lnTo>
                  <a:pt x="123" y="138"/>
                </a:lnTo>
                <a:lnTo>
                  <a:pt x="138" y="121"/>
                </a:lnTo>
                <a:lnTo>
                  <a:pt x="134" y="95"/>
                </a:lnTo>
                <a:lnTo>
                  <a:pt x="141" y="77"/>
                </a:lnTo>
                <a:lnTo>
                  <a:pt x="144" y="66"/>
                </a:lnTo>
                <a:lnTo>
                  <a:pt x="156" y="52"/>
                </a:lnTo>
                <a:lnTo>
                  <a:pt x="173" y="43"/>
                </a:lnTo>
                <a:lnTo>
                  <a:pt x="186" y="34"/>
                </a:lnTo>
                <a:lnTo>
                  <a:pt x="198" y="13"/>
                </a:lnTo>
                <a:lnTo>
                  <a:pt x="204" y="0"/>
                </a:lnTo>
                <a:lnTo>
                  <a:pt x="217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7" name="Freeform 118">
            <a:extLst>
              <a:ext uri="{FF2B5EF4-FFF2-40B4-BE49-F238E27FC236}">
                <a16:creationId xmlns:a16="http://schemas.microsoft.com/office/drawing/2014/main" id="{D6A4E68F-D17A-EF91-8D39-E93C64B4C0EE}"/>
              </a:ext>
            </a:extLst>
          </p:cNvPr>
          <p:cNvSpPr>
            <a:spLocks/>
          </p:cNvSpPr>
          <p:nvPr/>
        </p:nvSpPr>
        <p:spPr bwMode="auto">
          <a:xfrm>
            <a:off x="6418070" y="2346367"/>
            <a:ext cx="109485" cy="111311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8" name="Freeform 119">
            <a:extLst>
              <a:ext uri="{FF2B5EF4-FFF2-40B4-BE49-F238E27FC236}">
                <a16:creationId xmlns:a16="http://schemas.microsoft.com/office/drawing/2014/main" id="{560A82ED-4FEA-BF08-6C3D-76E6E01EB4A0}"/>
              </a:ext>
            </a:extLst>
          </p:cNvPr>
          <p:cNvSpPr>
            <a:spLocks/>
          </p:cNvSpPr>
          <p:nvPr/>
        </p:nvSpPr>
        <p:spPr bwMode="auto">
          <a:xfrm>
            <a:off x="7051261" y="4634615"/>
            <a:ext cx="257291" cy="512758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" name="Freeform 120">
            <a:extLst>
              <a:ext uri="{FF2B5EF4-FFF2-40B4-BE49-F238E27FC236}">
                <a16:creationId xmlns:a16="http://schemas.microsoft.com/office/drawing/2014/main" id="{D0E2B521-A4A2-FA2D-2A55-8111D37D6758}"/>
              </a:ext>
            </a:extLst>
          </p:cNvPr>
          <p:cNvSpPr>
            <a:spLocks/>
          </p:cNvSpPr>
          <p:nvPr/>
        </p:nvSpPr>
        <p:spPr bwMode="auto">
          <a:xfrm>
            <a:off x="1899968" y="2937588"/>
            <a:ext cx="879533" cy="687934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0" name="Freeform 121">
            <a:extLst>
              <a:ext uri="{FF2B5EF4-FFF2-40B4-BE49-F238E27FC236}">
                <a16:creationId xmlns:a16="http://schemas.microsoft.com/office/drawing/2014/main" id="{3502091A-C542-FF07-A951-45A8671DBB7F}"/>
              </a:ext>
            </a:extLst>
          </p:cNvPr>
          <p:cNvSpPr>
            <a:spLocks/>
          </p:cNvSpPr>
          <p:nvPr/>
        </p:nvSpPr>
        <p:spPr bwMode="auto">
          <a:xfrm>
            <a:off x="6259316" y="2576286"/>
            <a:ext cx="76640" cy="54743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1" name="Freeform 122">
            <a:extLst>
              <a:ext uri="{FF2B5EF4-FFF2-40B4-BE49-F238E27FC236}">
                <a16:creationId xmlns:a16="http://schemas.microsoft.com/office/drawing/2014/main" id="{841FD68B-AF87-DE42-B36F-BB30708EA3A8}"/>
              </a:ext>
            </a:extLst>
          </p:cNvPr>
          <p:cNvSpPr>
            <a:spLocks/>
          </p:cNvSpPr>
          <p:nvPr/>
        </p:nvSpPr>
        <p:spPr bwMode="auto">
          <a:xfrm>
            <a:off x="5228327" y="3231375"/>
            <a:ext cx="545603" cy="563851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2" name="Freeform 123">
            <a:extLst>
              <a:ext uri="{FF2B5EF4-FFF2-40B4-BE49-F238E27FC236}">
                <a16:creationId xmlns:a16="http://schemas.microsoft.com/office/drawing/2014/main" id="{45C24FC3-312B-537F-4F97-35A4179AFB26}"/>
              </a:ext>
            </a:extLst>
          </p:cNvPr>
          <p:cNvSpPr>
            <a:spLocks/>
          </p:cNvSpPr>
          <p:nvPr/>
        </p:nvSpPr>
        <p:spPr bwMode="auto">
          <a:xfrm>
            <a:off x="8664348" y="3103642"/>
            <a:ext cx="291961" cy="697058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3" name="Freeform 124">
            <a:extLst>
              <a:ext uri="{FF2B5EF4-FFF2-40B4-BE49-F238E27FC236}">
                <a16:creationId xmlns:a16="http://schemas.microsoft.com/office/drawing/2014/main" id="{0C81F0EE-FEEE-2849-004A-119C92463153}"/>
              </a:ext>
            </a:extLst>
          </p:cNvPr>
          <p:cNvSpPr>
            <a:spLocks/>
          </p:cNvSpPr>
          <p:nvPr/>
        </p:nvSpPr>
        <p:spPr bwMode="auto">
          <a:xfrm>
            <a:off x="6195449" y="2530668"/>
            <a:ext cx="56568" cy="62042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4" name="Freeform 125">
            <a:extLst>
              <a:ext uri="{FF2B5EF4-FFF2-40B4-BE49-F238E27FC236}">
                <a16:creationId xmlns:a16="http://schemas.microsoft.com/office/drawing/2014/main" id="{CFED0214-4644-ABB5-87BE-C77A400DECBD}"/>
              </a:ext>
            </a:extLst>
          </p:cNvPr>
          <p:cNvSpPr>
            <a:spLocks/>
          </p:cNvSpPr>
          <p:nvPr/>
        </p:nvSpPr>
        <p:spPr bwMode="auto">
          <a:xfrm>
            <a:off x="8200859" y="2214984"/>
            <a:ext cx="994494" cy="388674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5" name="Freeform 126">
            <a:extLst>
              <a:ext uri="{FF2B5EF4-FFF2-40B4-BE49-F238E27FC236}">
                <a16:creationId xmlns:a16="http://schemas.microsoft.com/office/drawing/2014/main" id="{F22562E9-D064-F17D-C5F4-53A251D5C3C1}"/>
              </a:ext>
            </a:extLst>
          </p:cNvPr>
          <p:cNvSpPr>
            <a:spLocks/>
          </p:cNvSpPr>
          <p:nvPr/>
        </p:nvSpPr>
        <p:spPr bwMode="auto">
          <a:xfrm>
            <a:off x="6635216" y="4568923"/>
            <a:ext cx="352179" cy="622243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6" name="Freeform 127">
            <a:extLst>
              <a:ext uri="{FF2B5EF4-FFF2-40B4-BE49-F238E27FC236}">
                <a16:creationId xmlns:a16="http://schemas.microsoft.com/office/drawing/2014/main" id="{702C748B-85B4-DEEF-1B88-869B011DA4CC}"/>
              </a:ext>
            </a:extLst>
          </p:cNvPr>
          <p:cNvSpPr>
            <a:spLocks/>
          </p:cNvSpPr>
          <p:nvPr/>
        </p:nvSpPr>
        <p:spPr bwMode="auto">
          <a:xfrm>
            <a:off x="5071398" y="3138312"/>
            <a:ext cx="399623" cy="485386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7" name="Freeform 128">
            <a:extLst>
              <a:ext uri="{FF2B5EF4-FFF2-40B4-BE49-F238E27FC236}">
                <a16:creationId xmlns:a16="http://schemas.microsoft.com/office/drawing/2014/main" id="{74752D06-4579-54B9-40CB-3D8FE6A83082}"/>
              </a:ext>
            </a:extLst>
          </p:cNvPr>
          <p:cNvSpPr>
            <a:spLocks/>
          </p:cNvSpPr>
          <p:nvPr/>
        </p:nvSpPr>
        <p:spPr bwMode="auto">
          <a:xfrm>
            <a:off x="6719155" y="4526953"/>
            <a:ext cx="98537" cy="286488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8" name="Freeform 129">
            <a:extLst>
              <a:ext uri="{FF2B5EF4-FFF2-40B4-BE49-F238E27FC236}">
                <a16:creationId xmlns:a16="http://schemas.microsoft.com/office/drawing/2014/main" id="{94D34309-3795-5D7A-A6E4-31F6C3AE1208}"/>
              </a:ext>
            </a:extLst>
          </p:cNvPr>
          <p:cNvSpPr>
            <a:spLocks noEditPoints="1"/>
          </p:cNvSpPr>
          <p:nvPr/>
        </p:nvSpPr>
        <p:spPr bwMode="auto">
          <a:xfrm>
            <a:off x="8981855" y="3915660"/>
            <a:ext cx="640491" cy="231745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9" name="Freeform 130">
            <a:extLst>
              <a:ext uri="{FF2B5EF4-FFF2-40B4-BE49-F238E27FC236}">
                <a16:creationId xmlns:a16="http://schemas.microsoft.com/office/drawing/2014/main" id="{812962DA-CD87-D398-C834-40610D6933E5}"/>
              </a:ext>
            </a:extLst>
          </p:cNvPr>
          <p:cNvSpPr>
            <a:spLocks/>
          </p:cNvSpPr>
          <p:nvPr/>
        </p:nvSpPr>
        <p:spPr bwMode="auto">
          <a:xfrm>
            <a:off x="6020272" y="4818915"/>
            <a:ext cx="441591" cy="459839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0" name="Freeform 131">
            <a:extLst>
              <a:ext uri="{FF2B5EF4-FFF2-40B4-BE49-F238E27FC236}">
                <a16:creationId xmlns:a16="http://schemas.microsoft.com/office/drawing/2014/main" id="{201AFC04-F623-BDD7-8E8E-E0F4E9EE3C51}"/>
              </a:ext>
            </a:extLst>
          </p:cNvPr>
          <p:cNvSpPr>
            <a:spLocks/>
          </p:cNvSpPr>
          <p:nvPr/>
        </p:nvSpPr>
        <p:spPr bwMode="auto">
          <a:xfrm>
            <a:off x="11034708" y="4939349"/>
            <a:ext cx="78465" cy="87588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1" name="Freeform 132">
            <a:extLst>
              <a:ext uri="{FF2B5EF4-FFF2-40B4-BE49-F238E27FC236}">
                <a16:creationId xmlns:a16="http://schemas.microsoft.com/office/drawing/2014/main" id="{5F4B037B-EABE-E403-2B04-42834104E6E5}"/>
              </a:ext>
            </a:extLst>
          </p:cNvPr>
          <p:cNvSpPr>
            <a:spLocks/>
          </p:cNvSpPr>
          <p:nvPr/>
        </p:nvSpPr>
        <p:spPr bwMode="auto">
          <a:xfrm>
            <a:off x="5642548" y="3287942"/>
            <a:ext cx="512758" cy="447066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2" name="Freeform 133">
            <a:extLst>
              <a:ext uri="{FF2B5EF4-FFF2-40B4-BE49-F238E27FC236}">
                <a16:creationId xmlns:a16="http://schemas.microsoft.com/office/drawing/2014/main" id="{9D8CA578-7283-3A87-49AB-CBE54B0F62F2}"/>
              </a:ext>
            </a:extLst>
          </p:cNvPr>
          <p:cNvSpPr>
            <a:spLocks/>
          </p:cNvSpPr>
          <p:nvPr/>
        </p:nvSpPr>
        <p:spPr bwMode="auto">
          <a:xfrm>
            <a:off x="5722837" y="3651069"/>
            <a:ext cx="394148" cy="364952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" name="Freeform 134">
            <a:extLst>
              <a:ext uri="{FF2B5EF4-FFF2-40B4-BE49-F238E27FC236}">
                <a16:creationId xmlns:a16="http://schemas.microsoft.com/office/drawing/2014/main" id="{7BD1E7C1-4559-8930-0703-39E9F85EB98E}"/>
              </a:ext>
            </a:extLst>
          </p:cNvPr>
          <p:cNvSpPr>
            <a:spLocks/>
          </p:cNvSpPr>
          <p:nvPr/>
        </p:nvSpPr>
        <p:spPr bwMode="auto">
          <a:xfrm>
            <a:off x="2713810" y="3607275"/>
            <a:ext cx="156929" cy="164228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" name="Freeform 135">
            <a:extLst>
              <a:ext uri="{FF2B5EF4-FFF2-40B4-BE49-F238E27FC236}">
                <a16:creationId xmlns:a16="http://schemas.microsoft.com/office/drawing/2014/main" id="{6F8DFF1A-4A00-595B-F7ED-100853248AD0}"/>
              </a:ext>
            </a:extLst>
          </p:cNvPr>
          <p:cNvSpPr>
            <a:spLocks/>
          </p:cNvSpPr>
          <p:nvPr/>
        </p:nvSpPr>
        <p:spPr bwMode="auto">
          <a:xfrm>
            <a:off x="5728311" y="2162067"/>
            <a:ext cx="105836" cy="98537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5" name="Freeform 136">
            <a:extLst>
              <a:ext uri="{FF2B5EF4-FFF2-40B4-BE49-F238E27FC236}">
                <a16:creationId xmlns:a16="http://schemas.microsoft.com/office/drawing/2014/main" id="{04491C34-4199-4C61-8B7C-FCAFA942A32C}"/>
              </a:ext>
            </a:extLst>
          </p:cNvPr>
          <p:cNvSpPr>
            <a:spLocks/>
          </p:cNvSpPr>
          <p:nvPr/>
        </p:nvSpPr>
        <p:spPr bwMode="auto">
          <a:xfrm>
            <a:off x="5762982" y="1556247"/>
            <a:ext cx="620418" cy="439767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6" name="Freeform 137">
            <a:extLst>
              <a:ext uri="{FF2B5EF4-FFF2-40B4-BE49-F238E27FC236}">
                <a16:creationId xmlns:a16="http://schemas.microsoft.com/office/drawing/2014/main" id="{21E24808-2A54-50B5-5AB1-30D2449B9C2F}"/>
              </a:ext>
            </a:extLst>
          </p:cNvPr>
          <p:cNvSpPr>
            <a:spLocks/>
          </p:cNvSpPr>
          <p:nvPr/>
        </p:nvSpPr>
        <p:spPr bwMode="auto">
          <a:xfrm>
            <a:off x="6078665" y="1348224"/>
            <a:ext cx="87588" cy="27372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7" name="Freeform 138">
            <a:extLst>
              <a:ext uri="{FF2B5EF4-FFF2-40B4-BE49-F238E27FC236}">
                <a16:creationId xmlns:a16="http://schemas.microsoft.com/office/drawing/2014/main" id="{AB715DDD-FA8D-414E-2D80-FA7255E3030D}"/>
              </a:ext>
            </a:extLst>
          </p:cNvPr>
          <p:cNvSpPr>
            <a:spLocks/>
          </p:cNvSpPr>
          <p:nvPr/>
        </p:nvSpPr>
        <p:spPr bwMode="auto">
          <a:xfrm>
            <a:off x="5852394" y="1308080"/>
            <a:ext cx="237219" cy="85764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8" name="Freeform 139">
            <a:extLst>
              <a:ext uri="{FF2B5EF4-FFF2-40B4-BE49-F238E27FC236}">
                <a16:creationId xmlns:a16="http://schemas.microsoft.com/office/drawing/2014/main" id="{900A839F-C728-216F-2D22-5BC5D6BDF038}"/>
              </a:ext>
            </a:extLst>
          </p:cNvPr>
          <p:cNvSpPr>
            <a:spLocks/>
          </p:cNvSpPr>
          <p:nvPr/>
        </p:nvSpPr>
        <p:spPr bwMode="auto">
          <a:xfrm>
            <a:off x="5992901" y="1293482"/>
            <a:ext cx="211672" cy="31021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9" name="Freeform 140">
            <a:extLst>
              <a:ext uri="{FF2B5EF4-FFF2-40B4-BE49-F238E27FC236}">
                <a16:creationId xmlns:a16="http://schemas.microsoft.com/office/drawing/2014/main" id="{C27C3A7C-6E12-F8ED-8FC3-9F420D5A68C3}"/>
              </a:ext>
            </a:extLst>
          </p:cNvPr>
          <p:cNvSpPr>
            <a:spLocks/>
          </p:cNvSpPr>
          <p:nvPr/>
        </p:nvSpPr>
        <p:spPr bwMode="auto">
          <a:xfrm>
            <a:off x="8215457" y="3025177"/>
            <a:ext cx="277363" cy="151456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0" name="Freeform 141">
            <a:extLst>
              <a:ext uri="{FF2B5EF4-FFF2-40B4-BE49-F238E27FC236}">
                <a16:creationId xmlns:a16="http://schemas.microsoft.com/office/drawing/2014/main" id="{D5A46D20-20A6-0558-FFA7-602173F5A4CB}"/>
              </a:ext>
            </a:extLst>
          </p:cNvPr>
          <p:cNvSpPr>
            <a:spLocks noEditPoints="1"/>
          </p:cNvSpPr>
          <p:nvPr/>
        </p:nvSpPr>
        <p:spPr bwMode="auto">
          <a:xfrm>
            <a:off x="10609540" y="5483127"/>
            <a:ext cx="594871" cy="458015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1" name="Freeform 142">
            <a:extLst>
              <a:ext uri="{FF2B5EF4-FFF2-40B4-BE49-F238E27FC236}">
                <a16:creationId xmlns:a16="http://schemas.microsoft.com/office/drawing/2014/main" id="{BFF8F29E-D1BE-53B5-EEC2-A4312D10D6FB}"/>
              </a:ext>
            </a:extLst>
          </p:cNvPr>
          <p:cNvSpPr>
            <a:spLocks/>
          </p:cNvSpPr>
          <p:nvPr/>
        </p:nvSpPr>
        <p:spPr bwMode="auto">
          <a:xfrm>
            <a:off x="7348696" y="3233199"/>
            <a:ext cx="244518" cy="313858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2" name="Freeform 143">
            <a:extLst>
              <a:ext uri="{FF2B5EF4-FFF2-40B4-BE49-F238E27FC236}">
                <a16:creationId xmlns:a16="http://schemas.microsoft.com/office/drawing/2014/main" id="{48E46396-0B02-F770-7C35-2E40C099FC5C}"/>
              </a:ext>
            </a:extLst>
          </p:cNvPr>
          <p:cNvSpPr>
            <a:spLocks/>
          </p:cNvSpPr>
          <p:nvPr/>
        </p:nvSpPr>
        <p:spPr bwMode="auto">
          <a:xfrm>
            <a:off x="7589564" y="2771536"/>
            <a:ext cx="494510" cy="507283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" name="Freeform 144">
            <a:extLst>
              <a:ext uri="{FF2B5EF4-FFF2-40B4-BE49-F238E27FC236}">
                <a16:creationId xmlns:a16="http://schemas.microsoft.com/office/drawing/2014/main" id="{E82C558E-3F93-1DDB-C5F3-81AD7577E36F}"/>
              </a:ext>
            </a:extLst>
          </p:cNvPr>
          <p:cNvSpPr>
            <a:spLocks/>
          </p:cNvSpPr>
          <p:nvPr/>
        </p:nvSpPr>
        <p:spPr bwMode="auto">
          <a:xfrm>
            <a:off x="2857967" y="3813473"/>
            <a:ext cx="191600" cy="89414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4" name="Freeform 145">
            <a:extLst>
              <a:ext uri="{FF2B5EF4-FFF2-40B4-BE49-F238E27FC236}">
                <a16:creationId xmlns:a16="http://schemas.microsoft.com/office/drawing/2014/main" id="{7A8E50F9-EF66-D8B2-E14A-6375B57DBDC2}"/>
              </a:ext>
            </a:extLst>
          </p:cNvPr>
          <p:cNvSpPr>
            <a:spLocks/>
          </p:cNvSpPr>
          <p:nvPr/>
        </p:nvSpPr>
        <p:spPr bwMode="auto">
          <a:xfrm>
            <a:off x="2905410" y="4180249"/>
            <a:ext cx="441591" cy="693408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5" name="Freeform 146">
            <a:extLst>
              <a:ext uri="{FF2B5EF4-FFF2-40B4-BE49-F238E27FC236}">
                <a16:creationId xmlns:a16="http://schemas.microsoft.com/office/drawing/2014/main" id="{15D1E110-9E4A-679D-F394-440C71EAD001}"/>
              </a:ext>
            </a:extLst>
          </p:cNvPr>
          <p:cNvSpPr>
            <a:spLocks noEditPoints="1"/>
          </p:cNvSpPr>
          <p:nvPr/>
        </p:nvSpPr>
        <p:spPr bwMode="auto">
          <a:xfrm>
            <a:off x="9549355" y="3475893"/>
            <a:ext cx="315684" cy="489035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6" name="Freeform 147">
            <a:extLst>
              <a:ext uri="{FF2B5EF4-FFF2-40B4-BE49-F238E27FC236}">
                <a16:creationId xmlns:a16="http://schemas.microsoft.com/office/drawing/2014/main" id="{F1592950-87B6-05BF-C6BA-462F50AF4478}"/>
              </a:ext>
            </a:extLst>
          </p:cNvPr>
          <p:cNvSpPr>
            <a:spLocks/>
          </p:cNvSpPr>
          <p:nvPr/>
        </p:nvSpPr>
        <p:spPr bwMode="auto">
          <a:xfrm>
            <a:off x="10806614" y="4368200"/>
            <a:ext cx="47444" cy="71166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7" name="Freeform 148">
            <a:extLst>
              <a:ext uri="{FF2B5EF4-FFF2-40B4-BE49-F238E27FC236}">
                <a16:creationId xmlns:a16="http://schemas.microsoft.com/office/drawing/2014/main" id="{C5FFCB2E-A42E-F3AD-2A19-04240C36223A}"/>
              </a:ext>
            </a:extLst>
          </p:cNvPr>
          <p:cNvSpPr>
            <a:spLocks/>
          </p:cNvSpPr>
          <p:nvPr/>
        </p:nvSpPr>
        <p:spPr bwMode="auto">
          <a:xfrm>
            <a:off x="10598591" y="4335354"/>
            <a:ext cx="136857" cy="82115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8" name="Freeform 149">
            <a:extLst>
              <a:ext uri="{FF2B5EF4-FFF2-40B4-BE49-F238E27FC236}">
                <a16:creationId xmlns:a16="http://schemas.microsoft.com/office/drawing/2014/main" id="{8549C258-7F9A-CB05-F61D-4BBF6D04C16F}"/>
              </a:ext>
            </a:extLst>
          </p:cNvPr>
          <p:cNvSpPr>
            <a:spLocks/>
          </p:cNvSpPr>
          <p:nvPr/>
        </p:nvSpPr>
        <p:spPr bwMode="auto">
          <a:xfrm>
            <a:off x="10344949" y="4275137"/>
            <a:ext cx="321157" cy="306559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9" name="Freeform 150">
            <a:extLst>
              <a:ext uri="{FF2B5EF4-FFF2-40B4-BE49-F238E27FC236}">
                <a16:creationId xmlns:a16="http://schemas.microsoft.com/office/drawing/2014/main" id="{452357BB-ECCA-772B-B92C-14DCAABEC341}"/>
              </a:ext>
            </a:extLst>
          </p:cNvPr>
          <p:cNvSpPr>
            <a:spLocks/>
          </p:cNvSpPr>
          <p:nvPr/>
        </p:nvSpPr>
        <p:spPr bwMode="auto">
          <a:xfrm>
            <a:off x="10682530" y="4271487"/>
            <a:ext cx="80289" cy="85764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0" name="Freeform 151">
            <a:extLst>
              <a:ext uri="{FF2B5EF4-FFF2-40B4-BE49-F238E27FC236}">
                <a16:creationId xmlns:a16="http://schemas.microsoft.com/office/drawing/2014/main" id="{722F818F-22ED-D789-52AA-9D907E5C9228}"/>
              </a:ext>
            </a:extLst>
          </p:cNvPr>
          <p:cNvSpPr>
            <a:spLocks/>
          </p:cNvSpPr>
          <p:nvPr/>
        </p:nvSpPr>
        <p:spPr bwMode="auto">
          <a:xfrm>
            <a:off x="6033046" y="2112798"/>
            <a:ext cx="295611" cy="213497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1" name="Freeform 152">
            <a:extLst>
              <a:ext uri="{FF2B5EF4-FFF2-40B4-BE49-F238E27FC236}">
                <a16:creationId xmlns:a16="http://schemas.microsoft.com/office/drawing/2014/main" id="{BF62F2F2-ADDC-397F-64FB-DF5A480279B5}"/>
              </a:ext>
            </a:extLst>
          </p:cNvPr>
          <p:cNvSpPr>
            <a:spLocks/>
          </p:cNvSpPr>
          <p:nvPr/>
        </p:nvSpPr>
        <p:spPr bwMode="auto">
          <a:xfrm>
            <a:off x="3410868" y="3475893"/>
            <a:ext cx="54743" cy="20073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2" name="Freeform 153">
            <a:extLst>
              <a:ext uri="{FF2B5EF4-FFF2-40B4-BE49-F238E27FC236}">
                <a16:creationId xmlns:a16="http://schemas.microsoft.com/office/drawing/2014/main" id="{F025BD8E-78F9-88CD-03AE-CC9555D5FE24}"/>
              </a:ext>
            </a:extLst>
          </p:cNvPr>
          <p:cNvSpPr>
            <a:spLocks/>
          </p:cNvSpPr>
          <p:nvPr/>
        </p:nvSpPr>
        <p:spPr bwMode="auto">
          <a:xfrm>
            <a:off x="9470891" y="2550740"/>
            <a:ext cx="155105" cy="200723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3" name="Freeform 154">
            <a:extLst>
              <a:ext uri="{FF2B5EF4-FFF2-40B4-BE49-F238E27FC236}">
                <a16:creationId xmlns:a16="http://schemas.microsoft.com/office/drawing/2014/main" id="{57AC29AE-36DA-E218-4F75-5EB8862127EB}"/>
              </a:ext>
            </a:extLst>
          </p:cNvPr>
          <p:cNvSpPr>
            <a:spLocks/>
          </p:cNvSpPr>
          <p:nvPr/>
        </p:nvSpPr>
        <p:spPr bwMode="auto">
          <a:xfrm>
            <a:off x="5335988" y="2576286"/>
            <a:ext cx="100362" cy="206198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4" name="Freeform 155">
            <a:extLst>
              <a:ext uri="{FF2B5EF4-FFF2-40B4-BE49-F238E27FC236}">
                <a16:creationId xmlns:a16="http://schemas.microsoft.com/office/drawing/2014/main" id="{5F9D6D65-C8C7-0D10-4A75-A390A6F2F8DC}"/>
              </a:ext>
            </a:extLst>
          </p:cNvPr>
          <p:cNvSpPr>
            <a:spLocks/>
          </p:cNvSpPr>
          <p:nvPr/>
        </p:nvSpPr>
        <p:spPr bwMode="auto">
          <a:xfrm>
            <a:off x="3576922" y="4910153"/>
            <a:ext cx="284662" cy="312034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5" name="Freeform 156">
            <a:extLst>
              <a:ext uri="{FF2B5EF4-FFF2-40B4-BE49-F238E27FC236}">
                <a16:creationId xmlns:a16="http://schemas.microsoft.com/office/drawing/2014/main" id="{AB2389AA-9D78-50FD-6C0E-7456A7782512}"/>
              </a:ext>
            </a:extLst>
          </p:cNvPr>
          <p:cNvSpPr>
            <a:spLocks/>
          </p:cNvSpPr>
          <p:nvPr/>
        </p:nvSpPr>
        <p:spPr bwMode="auto">
          <a:xfrm>
            <a:off x="6748351" y="2944887"/>
            <a:ext cx="20073" cy="43794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6" name="Freeform 157">
            <a:extLst>
              <a:ext uri="{FF2B5EF4-FFF2-40B4-BE49-F238E27FC236}">
                <a16:creationId xmlns:a16="http://schemas.microsoft.com/office/drawing/2014/main" id="{950C77EF-18AC-6BA0-5D1D-36745F27B562}"/>
              </a:ext>
            </a:extLst>
          </p:cNvPr>
          <p:cNvSpPr>
            <a:spLocks/>
          </p:cNvSpPr>
          <p:nvPr/>
        </p:nvSpPr>
        <p:spPr bwMode="auto">
          <a:xfrm>
            <a:off x="7283005" y="3187581"/>
            <a:ext cx="31021" cy="58392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7" name="Freeform 158">
            <a:extLst>
              <a:ext uri="{FF2B5EF4-FFF2-40B4-BE49-F238E27FC236}">
                <a16:creationId xmlns:a16="http://schemas.microsoft.com/office/drawing/2014/main" id="{D0FA09DB-954F-2DFD-C5A2-CBDA45EC1DF5}"/>
              </a:ext>
            </a:extLst>
          </p:cNvPr>
          <p:cNvSpPr>
            <a:spLocks/>
          </p:cNvSpPr>
          <p:nvPr/>
        </p:nvSpPr>
        <p:spPr bwMode="auto">
          <a:xfrm>
            <a:off x="6235594" y="2355491"/>
            <a:ext cx="288312" cy="169703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8" name="Freeform 159">
            <a:extLst>
              <a:ext uri="{FF2B5EF4-FFF2-40B4-BE49-F238E27FC236}">
                <a16:creationId xmlns:a16="http://schemas.microsoft.com/office/drawing/2014/main" id="{9FCFF5B5-0485-CD03-9AF2-7E1D7AC80C0E}"/>
              </a:ext>
            </a:extLst>
          </p:cNvPr>
          <p:cNvSpPr>
            <a:spLocks/>
          </p:cNvSpPr>
          <p:nvPr/>
        </p:nvSpPr>
        <p:spPr bwMode="auto">
          <a:xfrm>
            <a:off x="9646067" y="2129221"/>
            <a:ext cx="273714" cy="310209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9" name="Freeform 160">
            <a:extLst>
              <a:ext uri="{FF2B5EF4-FFF2-40B4-BE49-F238E27FC236}">
                <a16:creationId xmlns:a16="http://schemas.microsoft.com/office/drawing/2014/main" id="{4B48ACED-4CB8-F3A7-563E-679CC83C2EAA}"/>
              </a:ext>
            </a:extLst>
          </p:cNvPr>
          <p:cNvSpPr>
            <a:spLocks/>
          </p:cNvSpPr>
          <p:nvPr/>
        </p:nvSpPr>
        <p:spPr bwMode="auto">
          <a:xfrm>
            <a:off x="6186326" y="2100025"/>
            <a:ext cx="87588" cy="31021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0" name="Freeform 161">
            <a:extLst>
              <a:ext uri="{FF2B5EF4-FFF2-40B4-BE49-F238E27FC236}">
                <a16:creationId xmlns:a16="http://schemas.microsoft.com/office/drawing/2014/main" id="{417EA3F9-7F8D-1140-9793-25348E864B2B}"/>
              </a:ext>
            </a:extLst>
          </p:cNvPr>
          <p:cNvSpPr>
            <a:spLocks/>
          </p:cNvSpPr>
          <p:nvPr/>
        </p:nvSpPr>
        <p:spPr bwMode="auto">
          <a:xfrm>
            <a:off x="8848648" y="1475957"/>
            <a:ext cx="93063" cy="20073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1" name="Freeform 162">
            <a:extLst>
              <a:ext uri="{FF2B5EF4-FFF2-40B4-BE49-F238E27FC236}">
                <a16:creationId xmlns:a16="http://schemas.microsoft.com/office/drawing/2014/main" id="{D234FC34-5BCB-B090-D134-DA90E8048C15}"/>
              </a:ext>
            </a:extLst>
          </p:cNvPr>
          <p:cNvSpPr>
            <a:spLocks/>
          </p:cNvSpPr>
          <p:nvPr/>
        </p:nvSpPr>
        <p:spPr bwMode="auto">
          <a:xfrm>
            <a:off x="8899741" y="1428514"/>
            <a:ext cx="116785" cy="23722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2" name="Freeform 163">
            <a:extLst>
              <a:ext uri="{FF2B5EF4-FFF2-40B4-BE49-F238E27FC236}">
                <a16:creationId xmlns:a16="http://schemas.microsoft.com/office/drawing/2014/main" id="{736F8214-B4D8-497C-AB07-0D9A49E69761}"/>
              </a:ext>
            </a:extLst>
          </p:cNvPr>
          <p:cNvSpPr>
            <a:spLocks/>
          </p:cNvSpPr>
          <p:nvPr/>
        </p:nvSpPr>
        <p:spPr bwMode="auto">
          <a:xfrm>
            <a:off x="8682595" y="1410266"/>
            <a:ext cx="202549" cy="43794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" name="Freeform 164">
            <a:extLst>
              <a:ext uri="{FF2B5EF4-FFF2-40B4-BE49-F238E27FC236}">
                <a16:creationId xmlns:a16="http://schemas.microsoft.com/office/drawing/2014/main" id="{6CD2C80F-58C3-B5A0-7373-607DDE99F7AB}"/>
              </a:ext>
            </a:extLst>
          </p:cNvPr>
          <p:cNvSpPr>
            <a:spLocks/>
          </p:cNvSpPr>
          <p:nvPr/>
        </p:nvSpPr>
        <p:spPr bwMode="auto">
          <a:xfrm>
            <a:off x="6837764" y="1388369"/>
            <a:ext cx="308385" cy="184301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4" name="Freeform 165">
            <a:extLst>
              <a:ext uri="{FF2B5EF4-FFF2-40B4-BE49-F238E27FC236}">
                <a16:creationId xmlns:a16="http://schemas.microsoft.com/office/drawing/2014/main" id="{850B4505-A3DB-04E5-63F9-93CCE68C9F6B}"/>
              </a:ext>
            </a:extLst>
          </p:cNvPr>
          <p:cNvSpPr>
            <a:spLocks/>
          </p:cNvSpPr>
          <p:nvPr/>
        </p:nvSpPr>
        <p:spPr bwMode="auto">
          <a:xfrm>
            <a:off x="7772040" y="1324502"/>
            <a:ext cx="113135" cy="38320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5" name="Freeform 166">
            <a:extLst>
              <a:ext uri="{FF2B5EF4-FFF2-40B4-BE49-F238E27FC236}">
                <a16:creationId xmlns:a16="http://schemas.microsoft.com/office/drawing/2014/main" id="{4E102844-7A59-0C08-1744-AC8F7DECDC26}"/>
              </a:ext>
            </a:extLst>
          </p:cNvPr>
          <p:cNvSpPr>
            <a:spLocks/>
          </p:cNvSpPr>
          <p:nvPr/>
        </p:nvSpPr>
        <p:spPr bwMode="auto">
          <a:xfrm>
            <a:off x="6560401" y="1286183"/>
            <a:ext cx="136857" cy="21897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6" name="Freeform 167">
            <a:extLst>
              <a:ext uri="{FF2B5EF4-FFF2-40B4-BE49-F238E27FC236}">
                <a16:creationId xmlns:a16="http://schemas.microsoft.com/office/drawing/2014/main" id="{BB7917DF-6CFD-D87F-2502-43B07D1A5442}"/>
              </a:ext>
            </a:extLst>
          </p:cNvPr>
          <p:cNvSpPr>
            <a:spLocks/>
          </p:cNvSpPr>
          <p:nvPr/>
        </p:nvSpPr>
        <p:spPr bwMode="auto">
          <a:xfrm>
            <a:off x="7527523" y="1278884"/>
            <a:ext cx="228095" cy="62042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7" name="Freeform 168">
            <a:extLst>
              <a:ext uri="{FF2B5EF4-FFF2-40B4-BE49-F238E27FC236}">
                <a16:creationId xmlns:a16="http://schemas.microsoft.com/office/drawing/2014/main" id="{8CD3293E-41E9-7579-AD39-94FD37977FE6}"/>
              </a:ext>
            </a:extLst>
          </p:cNvPr>
          <p:cNvSpPr>
            <a:spLocks/>
          </p:cNvSpPr>
          <p:nvPr/>
        </p:nvSpPr>
        <p:spPr bwMode="auto">
          <a:xfrm>
            <a:off x="6606020" y="4220394"/>
            <a:ext cx="60218" cy="67517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8" name="Freeform 169">
            <a:extLst>
              <a:ext uri="{FF2B5EF4-FFF2-40B4-BE49-F238E27FC236}">
                <a16:creationId xmlns:a16="http://schemas.microsoft.com/office/drawing/2014/main" id="{1C64AA86-1AB1-451F-6930-A9E806E839E0}"/>
              </a:ext>
            </a:extLst>
          </p:cNvPr>
          <p:cNvSpPr>
            <a:spLocks/>
          </p:cNvSpPr>
          <p:nvPr/>
        </p:nvSpPr>
        <p:spPr bwMode="auto">
          <a:xfrm>
            <a:off x="5071398" y="3129188"/>
            <a:ext cx="281013" cy="251817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9" name="Freeform 170">
            <a:extLst>
              <a:ext uri="{FF2B5EF4-FFF2-40B4-BE49-F238E27FC236}">
                <a16:creationId xmlns:a16="http://schemas.microsoft.com/office/drawing/2014/main" id="{E4E5B3B4-FDA2-574F-8BF3-7324502664A2}"/>
              </a:ext>
            </a:extLst>
          </p:cNvPr>
          <p:cNvSpPr>
            <a:spLocks/>
          </p:cNvSpPr>
          <p:nvPr/>
        </p:nvSpPr>
        <p:spPr bwMode="auto">
          <a:xfrm>
            <a:off x="6752001" y="2959485"/>
            <a:ext cx="706182" cy="598521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0" name="Freeform 171">
            <a:extLst>
              <a:ext uri="{FF2B5EF4-FFF2-40B4-BE49-F238E27FC236}">
                <a16:creationId xmlns:a16="http://schemas.microsoft.com/office/drawing/2014/main" id="{10EF105F-AE0C-5CE6-E394-64C614737F84}"/>
              </a:ext>
            </a:extLst>
          </p:cNvPr>
          <p:cNvSpPr>
            <a:spLocks/>
          </p:cNvSpPr>
          <p:nvPr/>
        </p:nvSpPr>
        <p:spPr bwMode="auto">
          <a:xfrm>
            <a:off x="6363327" y="3342685"/>
            <a:ext cx="538304" cy="507283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1" name="Freeform 172">
            <a:extLst>
              <a:ext uri="{FF2B5EF4-FFF2-40B4-BE49-F238E27FC236}">
                <a16:creationId xmlns:a16="http://schemas.microsoft.com/office/drawing/2014/main" id="{79E4CC71-09BE-6597-ED9C-8D92E7B31393}"/>
              </a:ext>
            </a:extLst>
          </p:cNvPr>
          <p:cNvSpPr>
            <a:spLocks/>
          </p:cNvSpPr>
          <p:nvPr/>
        </p:nvSpPr>
        <p:spPr bwMode="auto">
          <a:xfrm>
            <a:off x="6430843" y="3713111"/>
            <a:ext cx="383199" cy="332106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2" name="Freeform 173">
            <a:extLst>
              <a:ext uri="{FF2B5EF4-FFF2-40B4-BE49-F238E27FC236}">
                <a16:creationId xmlns:a16="http://schemas.microsoft.com/office/drawing/2014/main" id="{50BB7BF4-B7ED-CF6F-C534-94180EE995BB}"/>
              </a:ext>
            </a:extLst>
          </p:cNvPr>
          <p:cNvSpPr>
            <a:spLocks/>
          </p:cNvSpPr>
          <p:nvPr/>
        </p:nvSpPr>
        <p:spPr bwMode="auto">
          <a:xfrm>
            <a:off x="5045851" y="3548883"/>
            <a:ext cx="204373" cy="160579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3" name="Freeform 174">
            <a:extLst>
              <a:ext uri="{FF2B5EF4-FFF2-40B4-BE49-F238E27FC236}">
                <a16:creationId xmlns:a16="http://schemas.microsoft.com/office/drawing/2014/main" id="{73461E76-AF78-4A66-1F13-95A8CCAB0F5B}"/>
              </a:ext>
            </a:extLst>
          </p:cNvPr>
          <p:cNvSpPr>
            <a:spLocks/>
          </p:cNvSpPr>
          <p:nvPr/>
        </p:nvSpPr>
        <p:spPr bwMode="auto">
          <a:xfrm>
            <a:off x="11016460" y="4565274"/>
            <a:ext cx="32846" cy="21897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" name="Freeform 175">
            <a:extLst>
              <a:ext uri="{FF2B5EF4-FFF2-40B4-BE49-F238E27FC236}">
                <a16:creationId xmlns:a16="http://schemas.microsoft.com/office/drawing/2014/main" id="{7717EE9D-E5D3-B5D9-10A5-7CA517CEF83E}"/>
              </a:ext>
            </a:extLst>
          </p:cNvPr>
          <p:cNvSpPr>
            <a:spLocks/>
          </p:cNvSpPr>
          <p:nvPr/>
        </p:nvSpPr>
        <p:spPr bwMode="auto">
          <a:xfrm>
            <a:off x="10963543" y="4528779"/>
            <a:ext cx="40145" cy="23722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5" name="Freeform 176">
            <a:extLst>
              <a:ext uri="{FF2B5EF4-FFF2-40B4-BE49-F238E27FC236}">
                <a16:creationId xmlns:a16="http://schemas.microsoft.com/office/drawing/2014/main" id="{F5F8F4B6-5998-2C36-D4ED-55125F6A249C}"/>
              </a:ext>
            </a:extLst>
          </p:cNvPr>
          <p:cNvSpPr>
            <a:spLocks/>
          </p:cNvSpPr>
          <p:nvPr/>
        </p:nvSpPr>
        <p:spPr bwMode="auto">
          <a:xfrm>
            <a:off x="11000038" y="4492283"/>
            <a:ext cx="31021" cy="56568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6" name="Freeform 177">
            <a:extLst>
              <a:ext uri="{FF2B5EF4-FFF2-40B4-BE49-F238E27FC236}">
                <a16:creationId xmlns:a16="http://schemas.microsoft.com/office/drawing/2014/main" id="{F8DF081B-51B1-45AF-7262-D9C0973D3E55}"/>
              </a:ext>
            </a:extLst>
          </p:cNvPr>
          <p:cNvSpPr>
            <a:spLocks/>
          </p:cNvSpPr>
          <p:nvPr/>
        </p:nvSpPr>
        <p:spPr bwMode="auto">
          <a:xfrm>
            <a:off x="10925222" y="4455788"/>
            <a:ext cx="52919" cy="45620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7" name="Freeform 178">
            <a:extLst>
              <a:ext uri="{FF2B5EF4-FFF2-40B4-BE49-F238E27FC236}">
                <a16:creationId xmlns:a16="http://schemas.microsoft.com/office/drawing/2014/main" id="{34EC8625-01EA-FC2E-C7B0-32702A6C1555}"/>
              </a:ext>
            </a:extLst>
          </p:cNvPr>
          <p:cNvSpPr>
            <a:spLocks/>
          </p:cNvSpPr>
          <p:nvPr/>
        </p:nvSpPr>
        <p:spPr bwMode="auto">
          <a:xfrm>
            <a:off x="10868655" y="4426592"/>
            <a:ext cx="32846" cy="31021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" name="Freeform 179">
            <a:extLst>
              <a:ext uri="{FF2B5EF4-FFF2-40B4-BE49-F238E27FC236}">
                <a16:creationId xmlns:a16="http://schemas.microsoft.com/office/drawing/2014/main" id="{F2C80E08-427B-71C1-5952-C070A7A4DC9D}"/>
              </a:ext>
            </a:extLst>
          </p:cNvPr>
          <p:cNvSpPr>
            <a:spLocks/>
          </p:cNvSpPr>
          <p:nvPr/>
        </p:nvSpPr>
        <p:spPr bwMode="auto">
          <a:xfrm>
            <a:off x="5190008" y="3797050"/>
            <a:ext cx="100362" cy="124084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9" name="Freeform 180">
            <a:extLst>
              <a:ext uri="{FF2B5EF4-FFF2-40B4-BE49-F238E27FC236}">
                <a16:creationId xmlns:a16="http://schemas.microsoft.com/office/drawing/2014/main" id="{4E186621-90AA-BEEC-00CD-BCCF6A70155F}"/>
              </a:ext>
            </a:extLst>
          </p:cNvPr>
          <p:cNvSpPr>
            <a:spLocks/>
          </p:cNvSpPr>
          <p:nvPr/>
        </p:nvSpPr>
        <p:spPr bwMode="auto">
          <a:xfrm>
            <a:off x="2635346" y="3630996"/>
            <a:ext cx="80289" cy="47444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0" name="Freeform 181">
            <a:extLst>
              <a:ext uri="{FF2B5EF4-FFF2-40B4-BE49-F238E27FC236}">
                <a16:creationId xmlns:a16="http://schemas.microsoft.com/office/drawing/2014/main" id="{786791CB-7E6E-7923-C1B9-FE207D6BDE30}"/>
              </a:ext>
            </a:extLst>
          </p:cNvPr>
          <p:cNvSpPr>
            <a:spLocks/>
          </p:cNvSpPr>
          <p:nvPr/>
        </p:nvSpPr>
        <p:spPr bwMode="auto">
          <a:xfrm>
            <a:off x="7053085" y="3742307"/>
            <a:ext cx="213497" cy="131383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" name="Freeform 182">
            <a:extLst>
              <a:ext uri="{FF2B5EF4-FFF2-40B4-BE49-F238E27FC236}">
                <a16:creationId xmlns:a16="http://schemas.microsoft.com/office/drawing/2014/main" id="{4E083D4D-9E76-20D4-0ABC-B1C64C08FCCE}"/>
              </a:ext>
            </a:extLst>
          </p:cNvPr>
          <p:cNvSpPr>
            <a:spLocks/>
          </p:cNvSpPr>
          <p:nvPr/>
        </p:nvSpPr>
        <p:spPr bwMode="auto">
          <a:xfrm>
            <a:off x="7005642" y="3722234"/>
            <a:ext cx="330282" cy="518231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2" name="Freeform 183">
            <a:extLst>
              <a:ext uri="{FF2B5EF4-FFF2-40B4-BE49-F238E27FC236}">
                <a16:creationId xmlns:a16="http://schemas.microsoft.com/office/drawing/2014/main" id="{3D4EB884-D072-7044-1C97-1862828A64E1}"/>
              </a:ext>
            </a:extLst>
          </p:cNvPr>
          <p:cNvSpPr>
            <a:spLocks/>
          </p:cNvSpPr>
          <p:nvPr/>
        </p:nvSpPr>
        <p:spPr bwMode="auto">
          <a:xfrm>
            <a:off x="6195449" y="2432131"/>
            <a:ext cx="135032" cy="145981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3" name="Freeform 184">
            <a:extLst>
              <a:ext uri="{FF2B5EF4-FFF2-40B4-BE49-F238E27FC236}">
                <a16:creationId xmlns:a16="http://schemas.microsoft.com/office/drawing/2014/main" id="{94370BEA-4319-DB82-AE07-057A17AAF3E5}"/>
              </a:ext>
            </a:extLst>
          </p:cNvPr>
          <p:cNvSpPr>
            <a:spLocks/>
          </p:cNvSpPr>
          <p:nvPr/>
        </p:nvSpPr>
        <p:spPr bwMode="auto">
          <a:xfrm>
            <a:off x="3688231" y="3948505"/>
            <a:ext cx="136857" cy="160579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" name="Freeform 185">
            <a:extLst>
              <a:ext uri="{FF2B5EF4-FFF2-40B4-BE49-F238E27FC236}">
                <a16:creationId xmlns:a16="http://schemas.microsoft.com/office/drawing/2014/main" id="{9BA57C1D-4987-8EA1-D0E5-9C938E9924C7}"/>
              </a:ext>
            </a:extLst>
          </p:cNvPr>
          <p:cNvSpPr>
            <a:spLocks/>
          </p:cNvSpPr>
          <p:nvPr/>
        </p:nvSpPr>
        <p:spPr bwMode="auto">
          <a:xfrm>
            <a:off x="6129758" y="2306222"/>
            <a:ext cx="164228" cy="65691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5" name="Freeform 186">
            <a:extLst>
              <a:ext uri="{FF2B5EF4-FFF2-40B4-BE49-F238E27FC236}">
                <a16:creationId xmlns:a16="http://schemas.microsoft.com/office/drawing/2014/main" id="{5B779276-4ECF-740D-8983-01EBEB4226D1}"/>
              </a:ext>
            </a:extLst>
          </p:cNvPr>
          <p:cNvSpPr>
            <a:spLocks/>
          </p:cNvSpPr>
          <p:nvPr/>
        </p:nvSpPr>
        <p:spPr bwMode="auto">
          <a:xfrm>
            <a:off x="6042169" y="2406584"/>
            <a:ext cx="83939" cy="52919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6" name="Freeform 187">
            <a:extLst>
              <a:ext uri="{FF2B5EF4-FFF2-40B4-BE49-F238E27FC236}">
                <a16:creationId xmlns:a16="http://schemas.microsoft.com/office/drawing/2014/main" id="{7AC31E57-539C-CC41-A505-E7864E51E95A}"/>
              </a:ext>
            </a:extLst>
          </p:cNvPr>
          <p:cNvSpPr>
            <a:spLocks/>
          </p:cNvSpPr>
          <p:nvPr/>
        </p:nvSpPr>
        <p:spPr bwMode="auto">
          <a:xfrm>
            <a:off x="5930860" y="1621938"/>
            <a:ext cx="302910" cy="472613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7" name="Freeform 188">
            <a:extLst>
              <a:ext uri="{FF2B5EF4-FFF2-40B4-BE49-F238E27FC236}">
                <a16:creationId xmlns:a16="http://schemas.microsoft.com/office/drawing/2014/main" id="{5AB2B568-1E52-74D3-6C64-376C2D2F9BDA}"/>
              </a:ext>
            </a:extLst>
          </p:cNvPr>
          <p:cNvSpPr>
            <a:spLocks/>
          </p:cNvSpPr>
          <p:nvPr/>
        </p:nvSpPr>
        <p:spPr bwMode="auto">
          <a:xfrm>
            <a:off x="6627917" y="5149196"/>
            <a:ext cx="43794" cy="62042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8" name="Freeform 189">
            <a:extLst>
              <a:ext uri="{FF2B5EF4-FFF2-40B4-BE49-F238E27FC236}">
                <a16:creationId xmlns:a16="http://schemas.microsoft.com/office/drawing/2014/main" id="{7D8354D8-4047-9B66-F70D-5ACE53ABA435}"/>
              </a:ext>
            </a:extLst>
          </p:cNvPr>
          <p:cNvSpPr>
            <a:spLocks/>
          </p:cNvSpPr>
          <p:nvPr/>
        </p:nvSpPr>
        <p:spPr bwMode="auto">
          <a:xfrm>
            <a:off x="6762949" y="2767886"/>
            <a:ext cx="193424" cy="184301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9" name="Freeform 190">
            <a:extLst>
              <a:ext uri="{FF2B5EF4-FFF2-40B4-BE49-F238E27FC236}">
                <a16:creationId xmlns:a16="http://schemas.microsoft.com/office/drawing/2014/main" id="{B1958BAD-238A-F057-1F31-9D6128E87A5A}"/>
              </a:ext>
            </a:extLst>
          </p:cNvPr>
          <p:cNvSpPr>
            <a:spLocks/>
          </p:cNvSpPr>
          <p:nvPr/>
        </p:nvSpPr>
        <p:spPr bwMode="auto">
          <a:xfrm>
            <a:off x="6082314" y="3289767"/>
            <a:ext cx="343055" cy="605820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0" name="Freeform 191">
            <a:extLst>
              <a:ext uri="{FF2B5EF4-FFF2-40B4-BE49-F238E27FC236}">
                <a16:creationId xmlns:a16="http://schemas.microsoft.com/office/drawing/2014/main" id="{4A94287A-3C45-3669-F448-4071F36D3D66}"/>
              </a:ext>
            </a:extLst>
          </p:cNvPr>
          <p:cNvSpPr>
            <a:spLocks/>
          </p:cNvSpPr>
          <p:nvPr/>
        </p:nvSpPr>
        <p:spPr bwMode="auto">
          <a:xfrm>
            <a:off x="5629774" y="3758731"/>
            <a:ext cx="63867" cy="193424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1" name="Freeform 192">
            <a:extLst>
              <a:ext uri="{FF2B5EF4-FFF2-40B4-BE49-F238E27FC236}">
                <a16:creationId xmlns:a16="http://schemas.microsoft.com/office/drawing/2014/main" id="{1158FBA4-A440-E60A-31FE-7F16251BCF24}"/>
              </a:ext>
            </a:extLst>
          </p:cNvPr>
          <p:cNvSpPr>
            <a:spLocks/>
          </p:cNvSpPr>
          <p:nvPr/>
        </p:nvSpPr>
        <p:spPr bwMode="auto">
          <a:xfrm>
            <a:off x="8848648" y="3402902"/>
            <a:ext cx="290137" cy="558376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2" name="Freeform 193">
            <a:extLst>
              <a:ext uri="{FF2B5EF4-FFF2-40B4-BE49-F238E27FC236}">
                <a16:creationId xmlns:a16="http://schemas.microsoft.com/office/drawing/2014/main" id="{DF6840AD-6DF3-A109-9BA8-F4DEB2847FDB}"/>
              </a:ext>
            </a:extLst>
          </p:cNvPr>
          <p:cNvSpPr>
            <a:spLocks/>
          </p:cNvSpPr>
          <p:nvPr/>
        </p:nvSpPr>
        <p:spPr bwMode="auto">
          <a:xfrm>
            <a:off x="7724596" y="2625555"/>
            <a:ext cx="251817" cy="160579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3" name="Freeform 194">
            <a:extLst>
              <a:ext uri="{FF2B5EF4-FFF2-40B4-BE49-F238E27FC236}">
                <a16:creationId xmlns:a16="http://schemas.microsoft.com/office/drawing/2014/main" id="{0C3ECB71-83E9-0D8C-4661-4B6B6E25C33E}"/>
              </a:ext>
            </a:extLst>
          </p:cNvPr>
          <p:cNvSpPr>
            <a:spLocks/>
          </p:cNvSpPr>
          <p:nvPr/>
        </p:nvSpPr>
        <p:spPr bwMode="auto">
          <a:xfrm>
            <a:off x="7239211" y="2559864"/>
            <a:ext cx="472613" cy="281013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" name="Freeform 195">
            <a:extLst>
              <a:ext uri="{FF2B5EF4-FFF2-40B4-BE49-F238E27FC236}">
                <a16:creationId xmlns:a16="http://schemas.microsoft.com/office/drawing/2014/main" id="{6DC9CBC8-C2D8-0D83-00CF-6FFBD407AD59}"/>
              </a:ext>
            </a:extLst>
          </p:cNvPr>
          <p:cNvSpPr>
            <a:spLocks/>
          </p:cNvSpPr>
          <p:nvPr/>
        </p:nvSpPr>
        <p:spPr bwMode="auto">
          <a:xfrm>
            <a:off x="9808470" y="4490458"/>
            <a:ext cx="80289" cy="41970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5" name="Freeform 196">
            <a:extLst>
              <a:ext uri="{FF2B5EF4-FFF2-40B4-BE49-F238E27FC236}">
                <a16:creationId xmlns:a16="http://schemas.microsoft.com/office/drawing/2014/main" id="{A309FBDC-9E65-AFEA-7053-D9C7F700B507}"/>
              </a:ext>
            </a:extLst>
          </p:cNvPr>
          <p:cNvSpPr>
            <a:spLocks/>
          </p:cNvSpPr>
          <p:nvPr/>
        </p:nvSpPr>
        <p:spPr bwMode="auto">
          <a:xfrm>
            <a:off x="3564148" y="3764204"/>
            <a:ext cx="36495" cy="34671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6" name="Freeform 197">
            <a:extLst>
              <a:ext uri="{FF2B5EF4-FFF2-40B4-BE49-F238E27FC236}">
                <a16:creationId xmlns:a16="http://schemas.microsoft.com/office/drawing/2014/main" id="{5B54C8B0-40AF-5BCB-44D9-E47E3331488F}"/>
              </a:ext>
            </a:extLst>
          </p:cNvPr>
          <p:cNvSpPr>
            <a:spLocks/>
          </p:cNvSpPr>
          <p:nvPr/>
        </p:nvSpPr>
        <p:spPr bwMode="auto">
          <a:xfrm>
            <a:off x="5870642" y="2762411"/>
            <a:ext cx="127733" cy="266415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7" name="Freeform 198">
            <a:extLst>
              <a:ext uri="{FF2B5EF4-FFF2-40B4-BE49-F238E27FC236}">
                <a16:creationId xmlns:a16="http://schemas.microsoft.com/office/drawing/2014/main" id="{C3712487-C8A7-4636-C8FB-FB2A3EDC06D5}"/>
              </a:ext>
            </a:extLst>
          </p:cNvPr>
          <p:cNvSpPr>
            <a:spLocks/>
          </p:cNvSpPr>
          <p:nvPr/>
        </p:nvSpPr>
        <p:spPr bwMode="auto">
          <a:xfrm>
            <a:off x="6441792" y="2585410"/>
            <a:ext cx="591222" cy="235394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8" name="Freeform 199">
            <a:extLst>
              <a:ext uri="{FF2B5EF4-FFF2-40B4-BE49-F238E27FC236}">
                <a16:creationId xmlns:a16="http://schemas.microsoft.com/office/drawing/2014/main" id="{748C2D00-6FF5-5E71-C3D6-4668CE5BDA58}"/>
              </a:ext>
            </a:extLst>
          </p:cNvPr>
          <p:cNvSpPr>
            <a:spLocks/>
          </p:cNvSpPr>
          <p:nvPr/>
        </p:nvSpPr>
        <p:spPr bwMode="auto">
          <a:xfrm>
            <a:off x="6430843" y="2581761"/>
            <a:ext cx="91238" cy="74816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9" name="Freeform 200">
            <a:extLst>
              <a:ext uri="{FF2B5EF4-FFF2-40B4-BE49-F238E27FC236}">
                <a16:creationId xmlns:a16="http://schemas.microsoft.com/office/drawing/2014/main" id="{3520058C-018D-9633-1B83-D6A12E2E0D88}"/>
              </a:ext>
            </a:extLst>
          </p:cNvPr>
          <p:cNvSpPr>
            <a:spLocks/>
          </p:cNvSpPr>
          <p:nvPr/>
        </p:nvSpPr>
        <p:spPr bwMode="auto">
          <a:xfrm>
            <a:off x="9560303" y="3218601"/>
            <a:ext cx="45620" cy="125909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0" name="Freeform 201">
            <a:extLst>
              <a:ext uri="{FF2B5EF4-FFF2-40B4-BE49-F238E27FC236}">
                <a16:creationId xmlns:a16="http://schemas.microsoft.com/office/drawing/2014/main" id="{C64E537C-706E-7202-33D8-AAFF322C6649}"/>
              </a:ext>
            </a:extLst>
          </p:cNvPr>
          <p:cNvSpPr>
            <a:spLocks/>
          </p:cNvSpPr>
          <p:nvPr/>
        </p:nvSpPr>
        <p:spPr bwMode="auto">
          <a:xfrm>
            <a:off x="6615143" y="4213095"/>
            <a:ext cx="363127" cy="408746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1" name="Freeform 202">
            <a:extLst>
              <a:ext uri="{FF2B5EF4-FFF2-40B4-BE49-F238E27FC236}">
                <a16:creationId xmlns:a16="http://schemas.microsoft.com/office/drawing/2014/main" id="{CE11984B-0B18-CD68-E736-4A854CC6968F}"/>
              </a:ext>
            </a:extLst>
          </p:cNvPr>
          <p:cNvSpPr>
            <a:spLocks/>
          </p:cNvSpPr>
          <p:nvPr/>
        </p:nvSpPr>
        <p:spPr bwMode="auto">
          <a:xfrm>
            <a:off x="6624268" y="4016021"/>
            <a:ext cx="182476" cy="215321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2" name="Freeform 203">
            <a:extLst>
              <a:ext uri="{FF2B5EF4-FFF2-40B4-BE49-F238E27FC236}">
                <a16:creationId xmlns:a16="http://schemas.microsoft.com/office/drawing/2014/main" id="{8CA53C8D-C305-9112-E457-B05409935FC1}"/>
              </a:ext>
            </a:extLst>
          </p:cNvPr>
          <p:cNvSpPr>
            <a:spLocks/>
          </p:cNvSpPr>
          <p:nvPr/>
        </p:nvSpPr>
        <p:spPr bwMode="auto">
          <a:xfrm>
            <a:off x="6283037" y="2204035"/>
            <a:ext cx="525530" cy="295611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3" name="Freeform 204">
            <a:extLst>
              <a:ext uri="{FF2B5EF4-FFF2-40B4-BE49-F238E27FC236}">
                <a16:creationId xmlns:a16="http://schemas.microsoft.com/office/drawing/2014/main" id="{3AFE3D5E-010C-4D68-EC54-32E98EF47C77}"/>
              </a:ext>
            </a:extLst>
          </p:cNvPr>
          <p:cNvSpPr>
            <a:spLocks/>
          </p:cNvSpPr>
          <p:nvPr/>
        </p:nvSpPr>
        <p:spPr bwMode="auto">
          <a:xfrm>
            <a:off x="3775820" y="5318898"/>
            <a:ext cx="164228" cy="182476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" name="Freeform 205">
            <a:extLst>
              <a:ext uri="{FF2B5EF4-FFF2-40B4-BE49-F238E27FC236}">
                <a16:creationId xmlns:a16="http://schemas.microsoft.com/office/drawing/2014/main" id="{1A0A9112-55CA-1CCB-5FF2-EB1B824132EA}"/>
              </a:ext>
            </a:extLst>
          </p:cNvPr>
          <p:cNvSpPr>
            <a:spLocks/>
          </p:cNvSpPr>
          <p:nvPr/>
        </p:nvSpPr>
        <p:spPr bwMode="auto">
          <a:xfrm>
            <a:off x="1370788" y="1999663"/>
            <a:ext cx="87588" cy="45620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" name="Freeform 207">
            <a:extLst>
              <a:ext uri="{FF2B5EF4-FFF2-40B4-BE49-F238E27FC236}">
                <a16:creationId xmlns:a16="http://schemas.microsoft.com/office/drawing/2014/main" id="{B6CF0C5D-315E-0449-D1E8-88F8D4378BE8}"/>
              </a:ext>
            </a:extLst>
          </p:cNvPr>
          <p:cNvSpPr>
            <a:spLocks/>
          </p:cNvSpPr>
          <p:nvPr/>
        </p:nvSpPr>
        <p:spPr bwMode="auto">
          <a:xfrm>
            <a:off x="1148168" y="1915724"/>
            <a:ext cx="51093" cy="21897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" name="Freeform 208">
            <a:extLst>
              <a:ext uri="{FF2B5EF4-FFF2-40B4-BE49-F238E27FC236}">
                <a16:creationId xmlns:a16="http://schemas.microsoft.com/office/drawing/2014/main" id="{C4F61A56-7F1A-1722-0B48-69B2EE7C2488}"/>
              </a:ext>
            </a:extLst>
          </p:cNvPr>
          <p:cNvSpPr>
            <a:spLocks/>
          </p:cNvSpPr>
          <p:nvPr/>
        </p:nvSpPr>
        <p:spPr bwMode="auto">
          <a:xfrm>
            <a:off x="1179189" y="1797115"/>
            <a:ext cx="74816" cy="27372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7" name="Freeform 209">
            <a:extLst>
              <a:ext uri="{FF2B5EF4-FFF2-40B4-BE49-F238E27FC236}">
                <a16:creationId xmlns:a16="http://schemas.microsoft.com/office/drawing/2014/main" id="{B189245E-BA42-7554-946D-1AD56F21D822}"/>
              </a:ext>
            </a:extLst>
          </p:cNvPr>
          <p:cNvSpPr>
            <a:spLocks/>
          </p:cNvSpPr>
          <p:nvPr/>
        </p:nvSpPr>
        <p:spPr bwMode="auto">
          <a:xfrm>
            <a:off x="987589" y="1550772"/>
            <a:ext cx="1244485" cy="578449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8" name="Freeform 210">
            <a:extLst>
              <a:ext uri="{FF2B5EF4-FFF2-40B4-BE49-F238E27FC236}">
                <a16:creationId xmlns:a16="http://schemas.microsoft.com/office/drawing/2014/main" id="{FB70117C-D79E-054F-0327-298ADD755688}"/>
              </a:ext>
            </a:extLst>
          </p:cNvPr>
          <p:cNvSpPr>
            <a:spLocks/>
          </p:cNvSpPr>
          <p:nvPr/>
        </p:nvSpPr>
        <p:spPr bwMode="auto">
          <a:xfrm>
            <a:off x="1792308" y="2311697"/>
            <a:ext cx="1826584" cy="914204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9" name="Freeform 211">
            <a:extLst>
              <a:ext uri="{FF2B5EF4-FFF2-40B4-BE49-F238E27FC236}">
                <a16:creationId xmlns:a16="http://schemas.microsoft.com/office/drawing/2014/main" id="{2EAF3B74-01A6-8FF8-E744-24CD804C2778}"/>
              </a:ext>
            </a:extLst>
          </p:cNvPr>
          <p:cNvSpPr>
            <a:spLocks/>
          </p:cNvSpPr>
          <p:nvPr/>
        </p:nvSpPr>
        <p:spPr bwMode="auto">
          <a:xfrm>
            <a:off x="7314026" y="2454028"/>
            <a:ext cx="565675" cy="315684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0" name="Freeform 212">
            <a:extLst>
              <a:ext uri="{FF2B5EF4-FFF2-40B4-BE49-F238E27FC236}">
                <a16:creationId xmlns:a16="http://schemas.microsoft.com/office/drawing/2014/main" id="{0694CA2D-0EBA-6367-67E7-3E06DA1180DD}"/>
              </a:ext>
            </a:extLst>
          </p:cNvPr>
          <p:cNvSpPr>
            <a:spLocks/>
          </p:cNvSpPr>
          <p:nvPr/>
        </p:nvSpPr>
        <p:spPr bwMode="auto">
          <a:xfrm>
            <a:off x="3182774" y="3716761"/>
            <a:ext cx="452540" cy="432468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1" name="Freeform 213">
            <a:extLst>
              <a:ext uri="{FF2B5EF4-FFF2-40B4-BE49-F238E27FC236}">
                <a16:creationId xmlns:a16="http://schemas.microsoft.com/office/drawing/2014/main" id="{444B58CB-E8F1-AD1A-62DE-398762FA0577}"/>
              </a:ext>
            </a:extLst>
          </p:cNvPr>
          <p:cNvSpPr>
            <a:spLocks/>
          </p:cNvSpPr>
          <p:nvPr/>
        </p:nvSpPr>
        <p:spPr bwMode="auto">
          <a:xfrm>
            <a:off x="8981855" y="3291591"/>
            <a:ext cx="290137" cy="560201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2" name="Freeform 214">
            <a:extLst>
              <a:ext uri="{FF2B5EF4-FFF2-40B4-BE49-F238E27FC236}">
                <a16:creationId xmlns:a16="http://schemas.microsoft.com/office/drawing/2014/main" id="{2562A51F-180B-EA72-4D1F-6BDF8FE84A88}"/>
              </a:ext>
            </a:extLst>
          </p:cNvPr>
          <p:cNvSpPr>
            <a:spLocks/>
          </p:cNvSpPr>
          <p:nvPr/>
        </p:nvSpPr>
        <p:spPr bwMode="auto">
          <a:xfrm>
            <a:off x="11175215" y="4780595"/>
            <a:ext cx="18248" cy="25547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3" name="Freeform 215">
            <a:extLst>
              <a:ext uri="{FF2B5EF4-FFF2-40B4-BE49-F238E27FC236}">
                <a16:creationId xmlns:a16="http://schemas.microsoft.com/office/drawing/2014/main" id="{4CDD3F39-99CA-A08E-521D-371AD4AC5A54}"/>
              </a:ext>
            </a:extLst>
          </p:cNvPr>
          <p:cNvSpPr>
            <a:spLocks/>
          </p:cNvSpPr>
          <p:nvPr/>
        </p:nvSpPr>
        <p:spPr bwMode="auto">
          <a:xfrm>
            <a:off x="11162442" y="4731326"/>
            <a:ext cx="18248" cy="41970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4" name="Freeform 216">
            <a:extLst>
              <a:ext uri="{FF2B5EF4-FFF2-40B4-BE49-F238E27FC236}">
                <a16:creationId xmlns:a16="http://schemas.microsoft.com/office/drawing/2014/main" id="{8F830075-2F17-4890-2338-5603DFBA851C}"/>
              </a:ext>
            </a:extLst>
          </p:cNvPr>
          <p:cNvSpPr>
            <a:spLocks/>
          </p:cNvSpPr>
          <p:nvPr/>
        </p:nvSpPr>
        <p:spPr bwMode="auto">
          <a:xfrm>
            <a:off x="7045788" y="3457645"/>
            <a:ext cx="344880" cy="242693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" name="Freeform 217">
            <a:extLst>
              <a:ext uri="{FF2B5EF4-FFF2-40B4-BE49-F238E27FC236}">
                <a16:creationId xmlns:a16="http://schemas.microsoft.com/office/drawing/2014/main" id="{EFCEB6C9-A677-9D82-8EC1-21B74E50A130}"/>
              </a:ext>
            </a:extLst>
          </p:cNvPr>
          <p:cNvSpPr>
            <a:spLocks/>
          </p:cNvSpPr>
          <p:nvPr/>
        </p:nvSpPr>
        <p:spPr bwMode="auto">
          <a:xfrm>
            <a:off x="6158955" y="5014164"/>
            <a:ext cx="538304" cy="481736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6" name="Freeform 218">
            <a:extLst>
              <a:ext uri="{FF2B5EF4-FFF2-40B4-BE49-F238E27FC236}">
                <a16:creationId xmlns:a16="http://schemas.microsoft.com/office/drawing/2014/main" id="{CF604591-D7FB-2990-3AF0-B037B59918C9}"/>
              </a:ext>
            </a:extLst>
          </p:cNvPr>
          <p:cNvSpPr>
            <a:spLocks/>
          </p:cNvSpPr>
          <p:nvPr/>
        </p:nvSpPr>
        <p:spPr bwMode="auto">
          <a:xfrm>
            <a:off x="6500184" y="5264156"/>
            <a:ext cx="76640" cy="74816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7" name="Freeform 219">
            <a:extLst>
              <a:ext uri="{FF2B5EF4-FFF2-40B4-BE49-F238E27FC236}">
                <a16:creationId xmlns:a16="http://schemas.microsoft.com/office/drawing/2014/main" id="{A422C6F6-65E6-4B7B-9B83-847031A77995}"/>
              </a:ext>
            </a:extLst>
          </p:cNvPr>
          <p:cNvSpPr>
            <a:spLocks/>
          </p:cNvSpPr>
          <p:nvPr/>
        </p:nvSpPr>
        <p:spPr bwMode="auto">
          <a:xfrm>
            <a:off x="6357853" y="4490458"/>
            <a:ext cx="392324" cy="368601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8" name="Freeform 220">
            <a:extLst>
              <a:ext uri="{FF2B5EF4-FFF2-40B4-BE49-F238E27FC236}">
                <a16:creationId xmlns:a16="http://schemas.microsoft.com/office/drawing/2014/main" id="{CDFDF5B4-12DB-A8A0-F1AD-20A846871A6E}"/>
              </a:ext>
            </a:extLst>
          </p:cNvPr>
          <p:cNvSpPr>
            <a:spLocks/>
          </p:cNvSpPr>
          <p:nvPr/>
        </p:nvSpPr>
        <p:spPr bwMode="auto">
          <a:xfrm>
            <a:off x="6467339" y="4765997"/>
            <a:ext cx="253642" cy="255466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9" name="Freeform 221">
            <a:extLst>
              <a:ext uri="{FF2B5EF4-FFF2-40B4-BE49-F238E27FC236}">
                <a16:creationId xmlns:a16="http://schemas.microsoft.com/office/drawing/2014/main" id="{31C1E309-7E2B-A0DC-5255-47BFC73B7A07}"/>
              </a:ext>
            </a:extLst>
          </p:cNvPr>
          <p:cNvSpPr>
            <a:spLocks/>
          </p:cNvSpPr>
          <p:nvPr/>
        </p:nvSpPr>
        <p:spPr bwMode="auto">
          <a:xfrm>
            <a:off x="6326833" y="1368296"/>
            <a:ext cx="4005345" cy="1251784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0" name="Freeform 222">
            <a:extLst>
              <a:ext uri="{FF2B5EF4-FFF2-40B4-BE49-F238E27FC236}">
                <a16:creationId xmlns:a16="http://schemas.microsoft.com/office/drawing/2014/main" id="{D581A4C2-6CEF-119C-8E29-73E1968A4471}"/>
              </a:ext>
            </a:extLst>
          </p:cNvPr>
          <p:cNvSpPr>
            <a:spLocks/>
          </p:cNvSpPr>
          <p:nvPr/>
        </p:nvSpPr>
        <p:spPr bwMode="auto">
          <a:xfrm>
            <a:off x="6500184" y="5264156"/>
            <a:ext cx="76640" cy="74816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accent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1" name="Slide Number Placeholder 220">
            <a:extLst>
              <a:ext uri="{FF2B5EF4-FFF2-40B4-BE49-F238E27FC236}">
                <a16:creationId xmlns:a16="http://schemas.microsoft.com/office/drawing/2014/main" id="{1AF50864-0AD2-C702-B6F9-87FDC177946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14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8766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8FC83A-F3B1-1F50-EEAF-2956BEB12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9A2C6-311A-F517-0254-DC7060B16D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019D5-ECBE-E7FB-E9D0-86D4C5D292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A0D6-FDF1-6923-5797-618021AF6F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23AD15-1B8E-F927-2CC4-E11538D832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BEFB3E-A924-BDD2-A6D9-48F1BE6690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3F9651-88E5-7662-4CF9-6CD08A3B1B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B5F6DE-810C-3974-3ECD-6947D6F314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57FC63-349B-3E52-D270-EC9CB89C52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B37EF-2EB6-90DC-1F9E-5983AD8960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43CD5B-C459-B04C-B266-E40E9386F1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B26558-4322-772E-106C-3D77EF0D9C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2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066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7897FB-8CFF-153A-D510-FBE46CC1E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E857-FE31-DCE7-2831-46346B0F4E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Details</a:t>
            </a:r>
          </a:p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Details</a:t>
            </a:r>
          </a:p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Details</a:t>
            </a:r>
          </a:p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3987-E630-D13A-F250-CE59909E01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721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C407-92EF-AE10-CA28-9F697DA6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88D43-7489-4D6E-E806-4884B6539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A01E0-7403-EFB4-FCCA-01A725A742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031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01B8-CD3D-1C2C-5077-FC3F5A38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76DC0-9A57-75F9-DB6A-16577C5272B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766540" y="2009697"/>
            <a:ext cx="5148071" cy="1336198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0852A-17FF-AE85-661E-41D294FDFE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2151" y="3727080"/>
            <a:ext cx="9318438" cy="388822"/>
          </a:xfrm>
        </p:spPr>
        <p:txBody>
          <a:bodyPr/>
          <a:lstStyle/>
          <a:p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DD5D2-7BCB-6324-1968-3B132A9988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633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18BDF-E578-28C8-B5A7-B447D6AA7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6</a:t>
            </a:fld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34B8A-5AFA-0F75-408F-FD9DD49EB9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54803" y="368346"/>
            <a:ext cx="5145510" cy="535531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05F36-0491-CEFC-5BED-D2228B6125A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54803" y="1322936"/>
            <a:ext cx="7414794" cy="2283572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808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54170F-B00E-BCBF-8353-71803FC93DC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53C9-F576-4562-7C9E-000BD8C44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012CB-54FB-07C1-4C51-10AD197FCF8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49203" y="1710278"/>
            <a:ext cx="3034516" cy="388822"/>
          </a:xfrm>
        </p:spPr>
        <p:txBody>
          <a:bodyPr/>
          <a:lstStyle/>
          <a:p>
            <a:endParaRPr lang="en-NL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CB89-BABF-FB21-3B87-45063A4139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7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516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A2212-A1D4-AB76-3C97-38925500EA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A6829-B325-7844-E85C-CFE28853E9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717CD-E4F7-30DB-8196-F0C94786E7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0D1BB-9E29-5497-61DF-B229EC1F90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886A70-18EE-0ACF-7574-2EB759EC8C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EF8AB0-1C3D-8AD5-3931-5F008A680B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24638A-C87E-E41F-DD9E-9F279FFC6FB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8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6768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E34D11-FB94-4E69-CA63-2530950321B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51863-89A9-5987-8CCE-D8A37ED4AD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E4E7D-F28B-EBF1-6035-F3BB1DD02A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D6A2F-F97F-0ADB-F41E-AEB0E522D7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1125F-19D8-FF20-2691-8ABB182302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4486-C358-76B2-7C9A-9054E7C3987B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BFFD79A-ED13-4180-A1C6-AB7E8014098C}" type="slidenum">
              <a:rPr lang="en-NL" smtClean="0"/>
              <a:pPr/>
              <a:t>9</a:t>
            </a:fld>
            <a:endParaRPr lang="en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6B503-40B1-9EDF-9DA9-2C802E3692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264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7GFTBV">
      <a:dk1>
        <a:srgbClr val="000000"/>
      </a:dk1>
      <a:lt1>
        <a:srgbClr val="FFFFFF"/>
      </a:lt1>
      <a:dk2>
        <a:srgbClr val="3C3C3C"/>
      </a:dk2>
      <a:lt2>
        <a:srgbClr val="3D3935"/>
      </a:lt2>
      <a:accent1>
        <a:srgbClr val="012169"/>
      </a:accent1>
      <a:accent2>
        <a:srgbClr val="009739"/>
      </a:accent2>
      <a:accent3>
        <a:srgbClr val="BA062D"/>
      </a:accent3>
      <a:accent4>
        <a:srgbClr val="F2A900"/>
      </a:accent4>
      <a:accent5>
        <a:srgbClr val="4390FF"/>
      </a:accent5>
      <a:accent6>
        <a:srgbClr val="FF0000"/>
      </a:accent6>
      <a:hlink>
        <a:srgbClr val="183EFF"/>
      </a:hlink>
      <a:folHlink>
        <a:srgbClr val="E24752"/>
      </a:folHlink>
    </a:clrScheme>
    <a:fontScheme name="7GFTBV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34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Palmer</dc:creator>
  <cp:lastModifiedBy>Jennifer Woolley</cp:lastModifiedBy>
  <cp:revision>56</cp:revision>
  <dcterms:created xsi:type="dcterms:W3CDTF">2023-10-23T13:14:33Z</dcterms:created>
  <dcterms:modified xsi:type="dcterms:W3CDTF">2024-09-03T23:03:03Z</dcterms:modified>
</cp:coreProperties>
</file>