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</p:sldIdLst>
  <p:sldSz cx="32759650" cy="43919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83EFF"/>
    <a:srgbClr val="E4F2F4"/>
    <a:srgbClr val="CEE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29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974" y="7187800"/>
            <a:ext cx="27845703" cy="15290588"/>
          </a:xfrm>
        </p:spPr>
        <p:txBody>
          <a:bodyPr anchor="b"/>
          <a:lstStyle>
            <a:lvl1pPr algn="ctr">
              <a:defRPr sz="214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94956" y="23068052"/>
            <a:ext cx="24569738" cy="10603776"/>
          </a:xfrm>
        </p:spPr>
        <p:txBody>
          <a:bodyPr/>
          <a:lstStyle>
            <a:lvl1pPr marL="0" indent="0" algn="ctr">
              <a:buNone/>
              <a:defRPr sz="8598"/>
            </a:lvl1pPr>
            <a:lvl2pPr marL="1637965" indent="0" algn="ctr">
              <a:buNone/>
              <a:defRPr sz="7165"/>
            </a:lvl2pPr>
            <a:lvl3pPr marL="3275929" indent="0" algn="ctr">
              <a:buNone/>
              <a:defRPr sz="6449"/>
            </a:lvl3pPr>
            <a:lvl4pPr marL="4913894" indent="0" algn="ctr">
              <a:buNone/>
              <a:defRPr sz="5732"/>
            </a:lvl4pPr>
            <a:lvl5pPr marL="6551859" indent="0" algn="ctr">
              <a:buNone/>
              <a:defRPr sz="5732"/>
            </a:lvl5pPr>
            <a:lvl6pPr marL="8189824" indent="0" algn="ctr">
              <a:buNone/>
              <a:defRPr sz="5732"/>
            </a:lvl6pPr>
            <a:lvl7pPr marL="9827788" indent="0" algn="ctr">
              <a:buNone/>
              <a:defRPr sz="5732"/>
            </a:lvl7pPr>
            <a:lvl8pPr marL="11465753" indent="0" algn="ctr">
              <a:buNone/>
              <a:defRPr sz="5732"/>
            </a:lvl8pPr>
            <a:lvl9pPr marL="13103718" indent="0" algn="ctr">
              <a:buNone/>
              <a:defRPr sz="573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5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8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43626" y="2338321"/>
            <a:ext cx="7063800" cy="372199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2228" y="2338321"/>
            <a:ext cx="20781903" cy="372199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5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1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165" y="10949457"/>
            <a:ext cx="28255198" cy="18269403"/>
          </a:xfrm>
        </p:spPr>
        <p:txBody>
          <a:bodyPr anchor="b"/>
          <a:lstStyle>
            <a:lvl1pPr>
              <a:defRPr sz="2149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5165" y="29391695"/>
            <a:ext cx="28255198" cy="9607448"/>
          </a:xfrm>
        </p:spPr>
        <p:txBody>
          <a:bodyPr/>
          <a:lstStyle>
            <a:lvl1pPr marL="0" indent="0">
              <a:buNone/>
              <a:defRPr sz="8598">
                <a:solidFill>
                  <a:schemeClr val="tx1"/>
                </a:solidFill>
              </a:defRPr>
            </a:lvl1pPr>
            <a:lvl2pPr marL="1637965" indent="0">
              <a:buNone/>
              <a:defRPr sz="7165">
                <a:solidFill>
                  <a:schemeClr val="tx1">
                    <a:tint val="75000"/>
                  </a:schemeClr>
                </a:solidFill>
              </a:defRPr>
            </a:lvl2pPr>
            <a:lvl3pPr marL="3275929" indent="0">
              <a:buNone/>
              <a:defRPr sz="6449">
                <a:solidFill>
                  <a:schemeClr val="tx1">
                    <a:tint val="75000"/>
                  </a:schemeClr>
                </a:solidFill>
              </a:defRPr>
            </a:lvl3pPr>
            <a:lvl4pPr marL="491389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4pPr>
            <a:lvl5pPr marL="6551859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5pPr>
            <a:lvl6pPr marL="8189824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6pPr>
            <a:lvl7pPr marL="982778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7pPr>
            <a:lvl8pPr marL="11465753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8pPr>
            <a:lvl9pPr marL="13103718" indent="0">
              <a:buNone/>
              <a:defRPr sz="573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5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2226" y="11691607"/>
            <a:ext cx="13922851" cy="278666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84573" y="11691607"/>
            <a:ext cx="13922851" cy="278666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2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338331"/>
            <a:ext cx="28255198" cy="8489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6497" y="10766448"/>
            <a:ext cx="13858865" cy="5276470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6497" y="16042918"/>
            <a:ext cx="13858865" cy="235967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84575" y="10766448"/>
            <a:ext cx="13927118" cy="5276470"/>
          </a:xfrm>
        </p:spPr>
        <p:txBody>
          <a:bodyPr anchor="b"/>
          <a:lstStyle>
            <a:lvl1pPr marL="0" indent="0">
              <a:buNone/>
              <a:defRPr sz="8598" b="1"/>
            </a:lvl1pPr>
            <a:lvl2pPr marL="1637965" indent="0">
              <a:buNone/>
              <a:defRPr sz="7165" b="1"/>
            </a:lvl2pPr>
            <a:lvl3pPr marL="3275929" indent="0">
              <a:buNone/>
              <a:defRPr sz="6449" b="1"/>
            </a:lvl3pPr>
            <a:lvl4pPr marL="4913894" indent="0">
              <a:buNone/>
              <a:defRPr sz="5732" b="1"/>
            </a:lvl4pPr>
            <a:lvl5pPr marL="6551859" indent="0">
              <a:buNone/>
              <a:defRPr sz="5732" b="1"/>
            </a:lvl5pPr>
            <a:lvl6pPr marL="8189824" indent="0">
              <a:buNone/>
              <a:defRPr sz="5732" b="1"/>
            </a:lvl6pPr>
            <a:lvl7pPr marL="9827788" indent="0">
              <a:buNone/>
              <a:defRPr sz="5732" b="1"/>
            </a:lvl7pPr>
            <a:lvl8pPr marL="11465753" indent="0">
              <a:buNone/>
              <a:defRPr sz="5732" b="1"/>
            </a:lvl8pPr>
            <a:lvl9pPr marL="13103718" indent="0">
              <a:buNone/>
              <a:defRPr sz="57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584575" y="16042918"/>
            <a:ext cx="13927118" cy="235967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8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0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927985"/>
            <a:ext cx="10565840" cy="10247948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27118" y="6323644"/>
            <a:ext cx="16584573" cy="31211507"/>
          </a:xfrm>
        </p:spPr>
        <p:txBody>
          <a:bodyPr/>
          <a:lstStyle>
            <a:lvl1pPr>
              <a:defRPr sz="11464"/>
            </a:lvl1pPr>
            <a:lvl2pPr>
              <a:defRPr sz="10031"/>
            </a:lvl2pPr>
            <a:lvl3pPr>
              <a:defRPr sz="8598"/>
            </a:lvl3pPr>
            <a:lvl4pPr>
              <a:defRPr sz="7165"/>
            </a:lvl4pPr>
            <a:lvl5pPr>
              <a:defRPr sz="7165"/>
            </a:lvl5pPr>
            <a:lvl6pPr>
              <a:defRPr sz="7165"/>
            </a:lvl6pPr>
            <a:lvl7pPr>
              <a:defRPr sz="7165"/>
            </a:lvl7pPr>
            <a:lvl8pPr>
              <a:defRPr sz="7165"/>
            </a:lvl8pPr>
            <a:lvl9pPr>
              <a:defRPr sz="71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13175932"/>
            <a:ext cx="10565840" cy="24410045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493" y="2927985"/>
            <a:ext cx="10565840" cy="10247948"/>
          </a:xfrm>
        </p:spPr>
        <p:txBody>
          <a:bodyPr anchor="b"/>
          <a:lstStyle>
            <a:lvl1pPr>
              <a:defRPr sz="114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927118" y="6323645"/>
            <a:ext cx="16584573" cy="6852288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1637965" indent="0">
              <a:buNone/>
              <a:defRPr sz="10031"/>
            </a:lvl2pPr>
            <a:lvl3pPr marL="3275929" indent="0">
              <a:buNone/>
              <a:defRPr sz="8598"/>
            </a:lvl3pPr>
            <a:lvl4pPr marL="4913894" indent="0">
              <a:buNone/>
              <a:defRPr sz="7165"/>
            </a:lvl4pPr>
            <a:lvl5pPr marL="6551859" indent="0">
              <a:buNone/>
              <a:defRPr sz="7165"/>
            </a:lvl5pPr>
            <a:lvl6pPr marL="8189824" indent="0">
              <a:buNone/>
              <a:defRPr sz="7165"/>
            </a:lvl6pPr>
            <a:lvl7pPr marL="9827788" indent="0">
              <a:buNone/>
              <a:defRPr sz="7165"/>
            </a:lvl7pPr>
            <a:lvl8pPr marL="11465753" indent="0">
              <a:buNone/>
              <a:defRPr sz="7165"/>
            </a:lvl8pPr>
            <a:lvl9pPr marL="13103718" indent="0">
              <a:buNone/>
              <a:defRPr sz="7165"/>
            </a:lvl9pPr>
          </a:lstStyle>
          <a:p>
            <a:r>
              <a:rPr lang="en-US" dirty="0"/>
              <a:t>Click icon to add headshot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6493" y="13175932"/>
            <a:ext cx="10565840" cy="24410045"/>
          </a:xfrm>
        </p:spPr>
        <p:txBody>
          <a:bodyPr/>
          <a:lstStyle>
            <a:lvl1pPr marL="0" indent="0">
              <a:buNone/>
              <a:defRPr sz="5732"/>
            </a:lvl1pPr>
            <a:lvl2pPr marL="1637965" indent="0">
              <a:buNone/>
              <a:defRPr sz="5016"/>
            </a:lvl2pPr>
            <a:lvl3pPr marL="3275929" indent="0">
              <a:buNone/>
              <a:defRPr sz="4299"/>
            </a:lvl3pPr>
            <a:lvl4pPr marL="4913894" indent="0">
              <a:buNone/>
              <a:defRPr sz="3583"/>
            </a:lvl4pPr>
            <a:lvl5pPr marL="6551859" indent="0">
              <a:buNone/>
              <a:defRPr sz="3583"/>
            </a:lvl5pPr>
            <a:lvl6pPr marL="8189824" indent="0">
              <a:buNone/>
              <a:defRPr sz="3583"/>
            </a:lvl6pPr>
            <a:lvl7pPr marL="9827788" indent="0">
              <a:buNone/>
              <a:defRPr sz="3583"/>
            </a:lvl7pPr>
            <a:lvl8pPr marL="11465753" indent="0">
              <a:buNone/>
              <a:defRPr sz="3583"/>
            </a:lvl8pPr>
            <a:lvl9pPr marL="13103718" indent="0">
              <a:buNone/>
              <a:defRPr sz="35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583C48ED-468D-7BBE-66D5-B7AF0F9BF0F2}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17167503" y="21375938"/>
            <a:ext cx="3137628" cy="2660736"/>
          </a:xfrm>
        </p:spPr>
        <p:txBody>
          <a:bodyPr anchor="t">
            <a:normAutofit/>
          </a:bodyPr>
          <a:lstStyle>
            <a:lvl1pPr marL="0" indent="0">
              <a:buNone/>
              <a:defRPr sz="2800"/>
            </a:lvl1pPr>
            <a:lvl2pPr marL="1637965" indent="0">
              <a:buNone/>
              <a:defRPr sz="10031"/>
            </a:lvl2pPr>
            <a:lvl3pPr marL="3275929" indent="0">
              <a:buNone/>
              <a:defRPr sz="8598"/>
            </a:lvl3pPr>
            <a:lvl4pPr marL="4913894" indent="0">
              <a:buNone/>
              <a:defRPr sz="7165"/>
            </a:lvl4pPr>
            <a:lvl5pPr marL="6551859" indent="0">
              <a:buNone/>
              <a:defRPr sz="7165"/>
            </a:lvl5pPr>
            <a:lvl6pPr marL="8189824" indent="0">
              <a:buNone/>
              <a:defRPr sz="7165"/>
            </a:lvl6pPr>
            <a:lvl7pPr marL="9827788" indent="0">
              <a:buNone/>
              <a:defRPr sz="7165"/>
            </a:lvl7pPr>
            <a:lvl8pPr marL="11465753" indent="0">
              <a:buNone/>
              <a:defRPr sz="7165"/>
            </a:lvl8pPr>
            <a:lvl9pPr marL="13103718" indent="0">
              <a:buNone/>
              <a:defRPr sz="7165"/>
            </a:lvl9pPr>
          </a:lstStyle>
          <a:p>
            <a:r>
              <a:rPr lang="en-US" dirty="0"/>
              <a:t>Click icon to add headshot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53703411-B3B5-2548-6A0F-608BC49EAB11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7167503" y="15887700"/>
            <a:ext cx="10565839" cy="5327832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DEE3F26-C33E-800F-2BC0-559246EC5A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448751" y="20493240"/>
            <a:ext cx="6463146" cy="34613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r>
              <a:rPr lang="en-US" dirty="0"/>
              <a:t>Click to add description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6704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2226" y="2338331"/>
            <a:ext cx="28255198" cy="8489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2226" y="11691607"/>
            <a:ext cx="28255198" cy="27866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52226" y="40707135"/>
            <a:ext cx="7370921" cy="2338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6FA0-6757-469C-B684-0F1E8A49A4C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51634" y="40707135"/>
            <a:ext cx="11056382" cy="2338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36503" y="40707135"/>
            <a:ext cx="7370921" cy="23383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28281-DBDA-4776-990E-A18D03363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1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75929" rtl="0" eaLnBrk="1" latinLnBrk="0" hangingPunct="1">
        <a:lnSpc>
          <a:spcPct val="90000"/>
        </a:lnSpc>
        <a:spcBef>
          <a:spcPct val="0"/>
        </a:spcBef>
        <a:buNone/>
        <a:defRPr sz="15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8982" indent="-818982" algn="l" defTabSz="3275929" rtl="0" eaLnBrk="1" latinLnBrk="0" hangingPunct="1">
        <a:lnSpc>
          <a:spcPct val="90000"/>
        </a:lnSpc>
        <a:spcBef>
          <a:spcPts val="3583"/>
        </a:spcBef>
        <a:buFont typeface="Arial" panose="020B0604020202020204" pitchFamily="34" charset="0"/>
        <a:buChar char="•"/>
        <a:defRPr sz="10031" kern="1200">
          <a:solidFill>
            <a:schemeClr val="tx1"/>
          </a:solidFill>
          <a:latin typeface="+mn-lt"/>
          <a:ea typeface="+mn-ea"/>
          <a:cs typeface="+mn-cs"/>
        </a:defRPr>
      </a:lvl1pPr>
      <a:lvl2pPr marL="245694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2pPr>
      <a:lvl3pPr marL="4094912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3pPr>
      <a:lvl4pPr marL="5732877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737084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9008806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10646771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2284735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922700" indent="-818982" algn="l" defTabSz="3275929" rtl="0" eaLnBrk="1" latinLnBrk="0" hangingPunct="1">
        <a:lnSpc>
          <a:spcPct val="90000"/>
        </a:lnSpc>
        <a:spcBef>
          <a:spcPts val="1791"/>
        </a:spcBef>
        <a:buFont typeface="Arial" panose="020B0604020202020204" pitchFamily="34" charset="0"/>
        <a:buChar char="•"/>
        <a:defRPr sz="64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1pPr>
      <a:lvl2pPr marL="1637965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2pPr>
      <a:lvl3pPr marL="3275929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4pPr>
      <a:lvl5pPr marL="6551859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5pPr>
      <a:lvl6pPr marL="8189824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6pPr>
      <a:lvl7pPr marL="9827788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7pPr>
      <a:lvl8pPr marL="11465753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8pPr>
      <a:lvl9pPr marL="13103718" algn="l" defTabSz="3275929" rtl="0" eaLnBrk="1" latinLnBrk="0" hangingPunct="1">
        <a:defRPr sz="64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0154506-59DF-97F7-3F8B-ED86FB496BE2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17367255" y="13099417"/>
            <a:ext cx="10565839" cy="5327832"/>
          </a:xfrm>
        </p:spPr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3076A01-36E1-68FF-C159-B136026FA4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478285" y="18662354"/>
            <a:ext cx="6463146" cy="346136"/>
          </a:xfrm>
        </p:spPr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8A418A5-0B7D-3633-9864-9FA865C138D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9" b="2809"/>
          <a:stretch/>
        </p:blipFill>
        <p:spPr>
          <a:xfrm rot="10800000">
            <a:off x="0" y="1"/>
            <a:ext cx="32760000" cy="324000"/>
          </a:xfrm>
          <a:prstGeom prst="rect">
            <a:avLst/>
          </a:prstGeom>
        </p:spPr>
      </p:pic>
      <p:pic>
        <p:nvPicPr>
          <p:cNvPr id="13" name="Picture 12" descr="A blue and white waves&#10;&#10;Description automatically generated">
            <a:extLst>
              <a:ext uri="{FF2B5EF4-FFF2-40B4-BE49-F238E27FC236}">
                <a16:creationId xmlns:a16="http://schemas.microsoft.com/office/drawing/2014/main" id="{34A2F40A-71C8-4EBB-41E7-29A0B1CA0AA4}"/>
              </a:ext>
            </a:extLst>
          </p:cNvPr>
          <p:cNvPicPr/>
          <p:nvPr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824819"/>
            <a:ext cx="32759650" cy="4094956"/>
          </a:xfrm>
          <a:prstGeom prst="rect">
            <a:avLst/>
          </a:prstGeom>
        </p:spPr>
      </p:pic>
      <p:sp>
        <p:nvSpPr>
          <p:cNvPr id="14" name="TextBox 1">
            <a:extLst>
              <a:ext uri="{FF2B5EF4-FFF2-40B4-BE49-F238E27FC236}">
                <a16:creationId xmlns:a16="http://schemas.microsoft.com/office/drawing/2014/main" id="{D0D57A03-6953-E1BE-8F02-017F65940B42}"/>
              </a:ext>
            </a:extLst>
          </p:cNvPr>
          <p:cNvSpPr txBox="1">
            <a:spLocks/>
          </p:cNvSpPr>
          <p:nvPr/>
        </p:nvSpPr>
        <p:spPr>
          <a:xfrm>
            <a:off x="2566796" y="1205949"/>
            <a:ext cx="27626053" cy="13111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1" i="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800" dirty="0"/>
              <a:t>[Poster title goes here]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64CCEDB-C1E9-EB92-1523-7A611B3A7AA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875833" y="41979873"/>
            <a:ext cx="7007984" cy="1642496"/>
          </a:xfrm>
          <a:prstGeom prst="rect">
            <a:avLst/>
          </a:prstGeom>
        </p:spPr>
      </p:pic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E2F033E3-A9B9-5672-1403-FF85F71E80D6}"/>
              </a:ext>
            </a:extLst>
          </p:cNvPr>
          <p:cNvSpPr txBox="1">
            <a:spLocks/>
          </p:cNvSpPr>
          <p:nvPr/>
        </p:nvSpPr>
        <p:spPr>
          <a:xfrm>
            <a:off x="4779376" y="3590534"/>
            <a:ext cx="23200891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dirty="0">
                <a:solidFill>
                  <a:schemeClr val="tx1"/>
                </a:solidFill>
              </a:rPr>
              <a:t>Author</a:t>
            </a:r>
            <a:r>
              <a:rPr lang="en-US" sz="2800" b="0" baseline="30000" dirty="0">
                <a:solidFill>
                  <a:schemeClr val="tx1"/>
                </a:solidFill>
              </a:rPr>
              <a:t>1</a:t>
            </a:r>
            <a:r>
              <a:rPr lang="en-US" sz="2800" b="0" dirty="0">
                <a:solidFill>
                  <a:schemeClr val="tx1"/>
                </a:solidFill>
              </a:rPr>
              <a:t>, Author</a:t>
            </a:r>
            <a:r>
              <a:rPr lang="en-US" sz="2800" b="0" baseline="30000" dirty="0">
                <a:solidFill>
                  <a:schemeClr val="tx1"/>
                </a:solidFill>
              </a:rPr>
              <a:t>2</a:t>
            </a:r>
            <a:r>
              <a:rPr lang="en-US" sz="2800" b="0" dirty="0">
                <a:solidFill>
                  <a:schemeClr val="tx1"/>
                </a:solidFill>
              </a:rPr>
              <a:t>, Author</a:t>
            </a:r>
            <a:r>
              <a:rPr lang="en-US" sz="2800" b="0" baseline="30000" dirty="0">
                <a:solidFill>
                  <a:schemeClr val="tx1"/>
                </a:solidFill>
              </a:rPr>
              <a:t>3</a:t>
            </a:r>
            <a:r>
              <a:rPr lang="en-US" sz="2800" b="0" dirty="0">
                <a:solidFill>
                  <a:schemeClr val="tx1"/>
                </a:solidFill>
              </a:rPr>
              <a:t>… Last Author</a:t>
            </a:r>
            <a:r>
              <a:rPr lang="en-US" sz="2800" b="0" baseline="30000" dirty="0">
                <a:solidFill>
                  <a:schemeClr val="tx1"/>
                </a:solidFill>
              </a:rPr>
              <a:t>4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BE5E36FA-776E-8ECA-A794-55EFA718EE05}"/>
              </a:ext>
            </a:extLst>
          </p:cNvPr>
          <p:cNvSpPr txBox="1">
            <a:spLocks/>
          </p:cNvSpPr>
          <p:nvPr/>
        </p:nvSpPr>
        <p:spPr>
          <a:xfrm>
            <a:off x="4779376" y="4283593"/>
            <a:ext cx="23200891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i="1" baseline="30000" dirty="0">
                <a:solidFill>
                  <a:schemeClr val="tx1"/>
                </a:solidFill>
              </a:rPr>
              <a:t>1</a:t>
            </a:r>
            <a:r>
              <a:rPr lang="en-US" sz="2800" b="0" i="1" dirty="0">
                <a:solidFill>
                  <a:schemeClr val="tx1"/>
                </a:solidFill>
              </a:rPr>
              <a:t>Affiliation, </a:t>
            </a:r>
            <a:r>
              <a:rPr lang="en-US" sz="2800" b="0" i="1" baseline="30000" dirty="0">
                <a:solidFill>
                  <a:schemeClr val="tx1"/>
                </a:solidFill>
              </a:rPr>
              <a:t>2</a:t>
            </a:r>
            <a:r>
              <a:rPr lang="en-US" sz="2800" b="0" i="1" dirty="0">
                <a:solidFill>
                  <a:schemeClr val="tx1"/>
                </a:solidFill>
              </a:rPr>
              <a:t>Affiliation, </a:t>
            </a:r>
            <a:r>
              <a:rPr lang="en-US" sz="2800" b="0" i="1" baseline="30000" dirty="0">
                <a:solidFill>
                  <a:schemeClr val="tx1"/>
                </a:solidFill>
              </a:rPr>
              <a:t>3</a:t>
            </a:r>
            <a:r>
              <a:rPr lang="en-US" sz="2800" b="0" i="1" dirty="0">
                <a:solidFill>
                  <a:schemeClr val="tx1"/>
                </a:solidFill>
              </a:rPr>
              <a:t>Affiliation… </a:t>
            </a:r>
            <a:r>
              <a:rPr lang="en-US" sz="2800" b="0" i="1" baseline="30000" dirty="0">
                <a:solidFill>
                  <a:schemeClr val="tx1"/>
                </a:solidFill>
              </a:rPr>
              <a:t>4</a:t>
            </a:r>
            <a:r>
              <a:rPr lang="en-US" sz="2800" b="0" i="1" dirty="0">
                <a:solidFill>
                  <a:schemeClr val="tx1"/>
                </a:solidFill>
              </a:rPr>
              <a:t>Affiliation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B613EB9F-5224-F6D2-9AA3-D93AC15AE057}"/>
              </a:ext>
            </a:extLst>
          </p:cNvPr>
          <p:cNvSpPr txBox="1">
            <a:spLocks/>
          </p:cNvSpPr>
          <p:nvPr/>
        </p:nvSpPr>
        <p:spPr>
          <a:xfrm>
            <a:off x="1275384" y="21498222"/>
            <a:ext cx="13812213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rgbClr val="00B050"/>
                </a:solidFill>
              </a:rPr>
              <a:t>Methods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C0A2CB67-5B06-EA42-E8E7-2E5D2986192B}"/>
              </a:ext>
            </a:extLst>
          </p:cNvPr>
          <p:cNvSpPr txBox="1">
            <a:spLocks/>
          </p:cNvSpPr>
          <p:nvPr/>
        </p:nvSpPr>
        <p:spPr>
          <a:xfrm>
            <a:off x="1469154" y="5657459"/>
            <a:ext cx="13812213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chemeClr val="accent3"/>
                </a:solidFill>
              </a:rPr>
              <a:t>Background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0F99C2E9-83CA-B5D5-BF52-42D5BCF5F07D}"/>
              </a:ext>
            </a:extLst>
          </p:cNvPr>
          <p:cNvSpPr txBox="1">
            <a:spLocks/>
          </p:cNvSpPr>
          <p:nvPr/>
        </p:nvSpPr>
        <p:spPr>
          <a:xfrm>
            <a:off x="1469154" y="6892569"/>
            <a:ext cx="13618443" cy="510627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600" b="0" dirty="0">
                <a:solidFill>
                  <a:schemeClr val="tx1"/>
                </a:solidFill>
              </a:rPr>
              <a:t>Lorem ipsum dolor sit </a:t>
            </a:r>
            <a:r>
              <a:rPr lang="en-US" sz="3600" b="0" dirty="0" err="1">
                <a:solidFill>
                  <a:schemeClr val="tx1"/>
                </a:solidFill>
              </a:rPr>
              <a:t>amet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consectetur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adipiscing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elit</a:t>
            </a:r>
            <a:r>
              <a:rPr lang="en-US" sz="3600" b="0" dirty="0">
                <a:solidFill>
                  <a:schemeClr val="tx1"/>
                </a:solidFill>
              </a:rPr>
              <a:t>, sed do </a:t>
            </a:r>
            <a:r>
              <a:rPr lang="en-US" sz="3600" b="0" dirty="0" err="1">
                <a:solidFill>
                  <a:schemeClr val="tx1"/>
                </a:solidFill>
              </a:rPr>
              <a:t>eiusmod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tempor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incididunt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labore et dolore magna </a:t>
            </a:r>
            <a:r>
              <a:rPr lang="en-US" sz="3600" b="0" dirty="0" err="1">
                <a:solidFill>
                  <a:schemeClr val="tx1"/>
                </a:solidFill>
              </a:rPr>
              <a:t>aliqua</a:t>
            </a:r>
            <a:r>
              <a:rPr lang="en-US" sz="3600" b="0" dirty="0">
                <a:solidFill>
                  <a:schemeClr val="tx1"/>
                </a:solidFill>
              </a:rPr>
              <a:t>. Ut </a:t>
            </a:r>
            <a:r>
              <a:rPr lang="en-US" sz="3600" b="0" dirty="0" err="1">
                <a:solidFill>
                  <a:schemeClr val="tx1"/>
                </a:solidFill>
              </a:rPr>
              <a:t>enim</a:t>
            </a:r>
            <a:r>
              <a:rPr lang="en-US" sz="3600" b="0" dirty="0">
                <a:solidFill>
                  <a:schemeClr val="tx1"/>
                </a:solidFill>
              </a:rPr>
              <a:t> ad minim </a:t>
            </a:r>
            <a:r>
              <a:rPr lang="en-US" sz="3600" b="0" dirty="0" err="1">
                <a:solidFill>
                  <a:schemeClr val="tx1"/>
                </a:solidFill>
              </a:rPr>
              <a:t>veniam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quis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nostrud</a:t>
            </a:r>
            <a:r>
              <a:rPr lang="en-US" sz="3600" b="0" dirty="0">
                <a:solidFill>
                  <a:schemeClr val="tx1"/>
                </a:solidFill>
              </a:rPr>
              <a:t> exercitation </a:t>
            </a:r>
            <a:r>
              <a:rPr lang="en-US" sz="3600" b="0" dirty="0" err="1">
                <a:solidFill>
                  <a:schemeClr val="tx1"/>
                </a:solidFill>
              </a:rPr>
              <a:t>ullamco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laboris</a:t>
            </a:r>
            <a:r>
              <a:rPr lang="en-US" sz="3600" b="0" dirty="0">
                <a:solidFill>
                  <a:schemeClr val="tx1"/>
                </a:solidFill>
              </a:rPr>
              <a:t> nisi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aliquip</a:t>
            </a:r>
            <a:r>
              <a:rPr lang="en-US" sz="3600" b="0" dirty="0">
                <a:solidFill>
                  <a:schemeClr val="tx1"/>
                </a:solidFill>
              </a:rPr>
              <a:t> ex </a:t>
            </a:r>
            <a:r>
              <a:rPr lang="en-US" sz="3600" b="0" dirty="0" err="1">
                <a:solidFill>
                  <a:schemeClr val="tx1"/>
                </a:solidFill>
              </a:rPr>
              <a:t>ea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commodo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consequat</a:t>
            </a:r>
            <a:r>
              <a:rPr lang="en-US" sz="3600" b="0" dirty="0">
                <a:solidFill>
                  <a:schemeClr val="tx1"/>
                </a:solidFill>
              </a:rPr>
              <a:t>. Duis </a:t>
            </a:r>
            <a:r>
              <a:rPr lang="en-US" sz="3600" b="0" dirty="0" err="1">
                <a:solidFill>
                  <a:schemeClr val="tx1"/>
                </a:solidFill>
              </a:rPr>
              <a:t>aute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irure</a:t>
            </a:r>
            <a:r>
              <a:rPr lang="en-US" sz="3600" b="0" dirty="0">
                <a:solidFill>
                  <a:schemeClr val="tx1"/>
                </a:solidFill>
              </a:rPr>
              <a:t> dolor in </a:t>
            </a:r>
            <a:r>
              <a:rPr lang="en-US" sz="3600" b="0" dirty="0" err="1">
                <a:solidFill>
                  <a:schemeClr val="tx1"/>
                </a:solidFill>
              </a:rPr>
              <a:t>reprehenderit</a:t>
            </a:r>
            <a:r>
              <a:rPr lang="en-US" sz="3600" b="0" dirty="0">
                <a:solidFill>
                  <a:schemeClr val="tx1"/>
                </a:solidFill>
              </a:rPr>
              <a:t> in </a:t>
            </a:r>
            <a:r>
              <a:rPr lang="en-US" sz="3600" b="0" dirty="0" err="1">
                <a:solidFill>
                  <a:schemeClr val="tx1"/>
                </a:solidFill>
              </a:rPr>
              <a:t>voluptate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velit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esse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cillum</a:t>
            </a:r>
            <a:r>
              <a:rPr lang="en-US" sz="3600" b="0" dirty="0">
                <a:solidFill>
                  <a:schemeClr val="tx1"/>
                </a:solidFill>
              </a:rPr>
              <a:t> dolore </a:t>
            </a:r>
            <a:r>
              <a:rPr lang="en-US" sz="3600" b="0" dirty="0" err="1">
                <a:solidFill>
                  <a:schemeClr val="tx1"/>
                </a:solidFill>
              </a:rPr>
              <a:t>eu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fugiat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nulla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pariatur</a:t>
            </a:r>
            <a:r>
              <a:rPr lang="en-US" sz="3600" b="0" dirty="0">
                <a:solidFill>
                  <a:schemeClr val="tx1"/>
                </a:solidFill>
              </a:rPr>
              <a:t>. </a:t>
            </a:r>
            <a:r>
              <a:rPr lang="en-US" sz="3600" b="0" dirty="0" err="1">
                <a:solidFill>
                  <a:schemeClr val="tx1"/>
                </a:solidFill>
              </a:rPr>
              <a:t>Excepteur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sint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occaecat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cupidatat</a:t>
            </a:r>
            <a:r>
              <a:rPr lang="en-US" sz="3600" b="0" dirty="0">
                <a:solidFill>
                  <a:schemeClr val="tx1"/>
                </a:solidFill>
              </a:rPr>
              <a:t> non </a:t>
            </a:r>
            <a:r>
              <a:rPr lang="en-US" sz="3600" b="0" dirty="0" err="1">
                <a:solidFill>
                  <a:schemeClr val="tx1"/>
                </a:solidFill>
              </a:rPr>
              <a:t>proident</a:t>
            </a:r>
            <a:r>
              <a:rPr lang="en-US" sz="3600" b="0" dirty="0">
                <a:solidFill>
                  <a:schemeClr val="tx1"/>
                </a:solidFill>
              </a:rPr>
              <a:t>, sunt in culpa qui </a:t>
            </a:r>
            <a:r>
              <a:rPr lang="en-US" sz="3600" b="0" dirty="0" err="1">
                <a:solidFill>
                  <a:schemeClr val="tx1"/>
                </a:solidFill>
              </a:rPr>
              <a:t>officia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deserunt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mollit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anim</a:t>
            </a:r>
            <a:r>
              <a:rPr lang="en-US" sz="3600" b="0" dirty="0">
                <a:solidFill>
                  <a:schemeClr val="tx1"/>
                </a:solidFill>
              </a:rPr>
              <a:t> id </a:t>
            </a:r>
            <a:r>
              <a:rPr lang="en-US" sz="3600" b="0" dirty="0" err="1">
                <a:solidFill>
                  <a:schemeClr val="tx1"/>
                </a:solidFill>
              </a:rPr>
              <a:t>est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laborum</a:t>
            </a:r>
            <a:r>
              <a:rPr lang="en-US" sz="36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81FAD2BD-7002-BBEE-413B-B83BCD208626}"/>
              </a:ext>
            </a:extLst>
          </p:cNvPr>
          <p:cNvSpPr txBox="1">
            <a:spLocks/>
          </p:cNvSpPr>
          <p:nvPr/>
        </p:nvSpPr>
        <p:spPr>
          <a:xfrm>
            <a:off x="1275384" y="22767011"/>
            <a:ext cx="13494164" cy="510627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600" b="0" dirty="0">
                <a:solidFill>
                  <a:schemeClr val="tx1"/>
                </a:solidFill>
              </a:rPr>
              <a:t>Lorem ipsum dolor sit </a:t>
            </a:r>
            <a:r>
              <a:rPr lang="en-US" sz="3600" b="0" dirty="0" err="1">
                <a:solidFill>
                  <a:schemeClr val="tx1"/>
                </a:solidFill>
              </a:rPr>
              <a:t>amet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consectetur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adipiscing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elit</a:t>
            </a:r>
            <a:r>
              <a:rPr lang="en-US" sz="3600" b="0" dirty="0">
                <a:solidFill>
                  <a:schemeClr val="tx1"/>
                </a:solidFill>
              </a:rPr>
              <a:t>, sed do </a:t>
            </a:r>
            <a:r>
              <a:rPr lang="en-US" sz="3600" b="0" dirty="0" err="1">
                <a:solidFill>
                  <a:schemeClr val="tx1"/>
                </a:solidFill>
              </a:rPr>
              <a:t>eiusmod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tempor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incididunt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labore et dolore magna </a:t>
            </a:r>
            <a:r>
              <a:rPr lang="en-US" sz="3600" b="0" dirty="0" err="1">
                <a:solidFill>
                  <a:schemeClr val="tx1"/>
                </a:solidFill>
              </a:rPr>
              <a:t>aliqua</a:t>
            </a:r>
            <a:r>
              <a:rPr lang="en-US" sz="3600" b="0" dirty="0">
                <a:solidFill>
                  <a:schemeClr val="tx1"/>
                </a:solidFill>
              </a:rPr>
              <a:t>. Ut </a:t>
            </a:r>
            <a:r>
              <a:rPr lang="en-US" sz="3600" b="0" dirty="0" err="1">
                <a:solidFill>
                  <a:schemeClr val="tx1"/>
                </a:solidFill>
              </a:rPr>
              <a:t>enim</a:t>
            </a:r>
            <a:r>
              <a:rPr lang="en-US" sz="3600" b="0" dirty="0">
                <a:solidFill>
                  <a:schemeClr val="tx1"/>
                </a:solidFill>
              </a:rPr>
              <a:t> ad minim </a:t>
            </a:r>
            <a:r>
              <a:rPr lang="en-US" sz="3600" b="0" dirty="0" err="1">
                <a:solidFill>
                  <a:schemeClr val="tx1"/>
                </a:solidFill>
              </a:rPr>
              <a:t>veniam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quis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nostrud</a:t>
            </a:r>
            <a:r>
              <a:rPr lang="en-US" sz="3600" b="0" dirty="0">
                <a:solidFill>
                  <a:schemeClr val="tx1"/>
                </a:solidFill>
              </a:rPr>
              <a:t> exercitation </a:t>
            </a:r>
            <a:r>
              <a:rPr lang="en-US" sz="3600" b="0" dirty="0" err="1">
                <a:solidFill>
                  <a:schemeClr val="tx1"/>
                </a:solidFill>
              </a:rPr>
              <a:t>ullamco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laboris</a:t>
            </a:r>
            <a:r>
              <a:rPr lang="en-US" sz="3600" b="0" dirty="0">
                <a:solidFill>
                  <a:schemeClr val="tx1"/>
                </a:solidFill>
              </a:rPr>
              <a:t> nisi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aliquip</a:t>
            </a:r>
            <a:r>
              <a:rPr lang="en-US" sz="3600" b="0" dirty="0">
                <a:solidFill>
                  <a:schemeClr val="tx1"/>
                </a:solidFill>
              </a:rPr>
              <a:t> ex </a:t>
            </a:r>
            <a:r>
              <a:rPr lang="en-US" sz="3600" b="0" dirty="0" err="1">
                <a:solidFill>
                  <a:schemeClr val="tx1"/>
                </a:solidFill>
              </a:rPr>
              <a:t>ea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commodo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consequat</a:t>
            </a:r>
            <a:r>
              <a:rPr lang="en-US" sz="3600" b="0" dirty="0">
                <a:solidFill>
                  <a:schemeClr val="tx1"/>
                </a:solidFill>
              </a:rPr>
              <a:t>. Duis </a:t>
            </a:r>
            <a:r>
              <a:rPr lang="en-US" sz="3600" b="0" dirty="0" err="1">
                <a:solidFill>
                  <a:schemeClr val="tx1"/>
                </a:solidFill>
              </a:rPr>
              <a:t>aute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irure</a:t>
            </a:r>
            <a:r>
              <a:rPr lang="en-US" sz="3600" b="0" dirty="0">
                <a:solidFill>
                  <a:schemeClr val="tx1"/>
                </a:solidFill>
              </a:rPr>
              <a:t> dolor in </a:t>
            </a:r>
            <a:r>
              <a:rPr lang="en-US" sz="3600" b="0" dirty="0" err="1">
                <a:solidFill>
                  <a:schemeClr val="tx1"/>
                </a:solidFill>
              </a:rPr>
              <a:t>reprehenderit</a:t>
            </a:r>
            <a:r>
              <a:rPr lang="en-US" sz="3600" b="0" dirty="0">
                <a:solidFill>
                  <a:schemeClr val="tx1"/>
                </a:solidFill>
              </a:rPr>
              <a:t> in </a:t>
            </a:r>
            <a:r>
              <a:rPr lang="en-US" sz="3600" b="0" dirty="0" err="1">
                <a:solidFill>
                  <a:schemeClr val="tx1"/>
                </a:solidFill>
              </a:rPr>
              <a:t>voluptate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velit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esse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cillum</a:t>
            </a:r>
            <a:r>
              <a:rPr lang="en-US" sz="3600" b="0" dirty="0">
                <a:solidFill>
                  <a:schemeClr val="tx1"/>
                </a:solidFill>
              </a:rPr>
              <a:t> dolore </a:t>
            </a:r>
            <a:r>
              <a:rPr lang="en-US" sz="3600" b="0" dirty="0" err="1">
                <a:solidFill>
                  <a:schemeClr val="tx1"/>
                </a:solidFill>
              </a:rPr>
              <a:t>eu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fugiat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nulla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pariatur</a:t>
            </a:r>
            <a:r>
              <a:rPr lang="en-US" sz="3600" b="0" dirty="0">
                <a:solidFill>
                  <a:schemeClr val="tx1"/>
                </a:solidFill>
              </a:rPr>
              <a:t>. </a:t>
            </a:r>
            <a:r>
              <a:rPr lang="en-US" sz="3600" b="0" dirty="0" err="1">
                <a:solidFill>
                  <a:schemeClr val="tx1"/>
                </a:solidFill>
              </a:rPr>
              <a:t>Excepteur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sint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occaecat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cupidatat</a:t>
            </a:r>
            <a:r>
              <a:rPr lang="en-US" sz="3600" b="0" dirty="0">
                <a:solidFill>
                  <a:schemeClr val="tx1"/>
                </a:solidFill>
              </a:rPr>
              <a:t> non </a:t>
            </a:r>
            <a:r>
              <a:rPr lang="en-US" sz="3600" b="0" dirty="0" err="1">
                <a:solidFill>
                  <a:schemeClr val="tx1"/>
                </a:solidFill>
              </a:rPr>
              <a:t>proident</a:t>
            </a:r>
            <a:r>
              <a:rPr lang="en-US" sz="3600" b="0" dirty="0">
                <a:solidFill>
                  <a:schemeClr val="tx1"/>
                </a:solidFill>
              </a:rPr>
              <a:t>, sunt in culpa qui </a:t>
            </a:r>
            <a:r>
              <a:rPr lang="en-US" sz="3600" b="0" dirty="0" err="1">
                <a:solidFill>
                  <a:schemeClr val="tx1"/>
                </a:solidFill>
              </a:rPr>
              <a:t>officia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deserunt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mollit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anim</a:t>
            </a:r>
            <a:r>
              <a:rPr lang="en-US" sz="3600" b="0" dirty="0">
                <a:solidFill>
                  <a:schemeClr val="tx1"/>
                </a:solidFill>
              </a:rPr>
              <a:t> id </a:t>
            </a:r>
            <a:r>
              <a:rPr lang="en-US" sz="3600" b="0" dirty="0" err="1">
                <a:solidFill>
                  <a:schemeClr val="tx1"/>
                </a:solidFill>
              </a:rPr>
              <a:t>est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laborum</a:t>
            </a:r>
            <a:r>
              <a:rPr lang="en-US" sz="36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8DAB4128-3AA4-0032-B4EF-4CA3A964AEBF}"/>
              </a:ext>
            </a:extLst>
          </p:cNvPr>
          <p:cNvSpPr txBox="1">
            <a:spLocks/>
          </p:cNvSpPr>
          <p:nvPr/>
        </p:nvSpPr>
        <p:spPr>
          <a:xfrm>
            <a:off x="17367255" y="5657459"/>
            <a:ext cx="13812213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rgbClr val="183EFF"/>
                </a:solidFill>
              </a:rPr>
              <a:t>Results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76C56FBE-6B3C-8664-948E-7F5ED186C821}"/>
              </a:ext>
            </a:extLst>
          </p:cNvPr>
          <p:cNvSpPr txBox="1">
            <a:spLocks/>
          </p:cNvSpPr>
          <p:nvPr/>
        </p:nvSpPr>
        <p:spPr>
          <a:xfrm>
            <a:off x="17367255" y="6926248"/>
            <a:ext cx="13494164" cy="510627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600" b="0" dirty="0">
                <a:solidFill>
                  <a:schemeClr val="tx1"/>
                </a:solidFill>
              </a:rPr>
              <a:t>Lorem ipsum dolor sit </a:t>
            </a:r>
            <a:r>
              <a:rPr lang="en-US" sz="3600" b="0" dirty="0" err="1">
                <a:solidFill>
                  <a:schemeClr val="tx1"/>
                </a:solidFill>
              </a:rPr>
              <a:t>amet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consectetur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adipiscing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elit</a:t>
            </a:r>
            <a:r>
              <a:rPr lang="en-US" sz="3600" b="0" dirty="0">
                <a:solidFill>
                  <a:schemeClr val="tx1"/>
                </a:solidFill>
              </a:rPr>
              <a:t>, sed do </a:t>
            </a:r>
            <a:r>
              <a:rPr lang="en-US" sz="3600" b="0" dirty="0" err="1">
                <a:solidFill>
                  <a:schemeClr val="tx1"/>
                </a:solidFill>
              </a:rPr>
              <a:t>eiusmod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tempor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incididunt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labore et dolore magna </a:t>
            </a:r>
            <a:r>
              <a:rPr lang="en-US" sz="3600" b="0" dirty="0" err="1">
                <a:solidFill>
                  <a:schemeClr val="tx1"/>
                </a:solidFill>
              </a:rPr>
              <a:t>aliqua</a:t>
            </a:r>
            <a:r>
              <a:rPr lang="en-US" sz="3600" b="0" dirty="0">
                <a:solidFill>
                  <a:schemeClr val="tx1"/>
                </a:solidFill>
              </a:rPr>
              <a:t>. Ut </a:t>
            </a:r>
            <a:r>
              <a:rPr lang="en-US" sz="3600" b="0" dirty="0" err="1">
                <a:solidFill>
                  <a:schemeClr val="tx1"/>
                </a:solidFill>
              </a:rPr>
              <a:t>enim</a:t>
            </a:r>
            <a:r>
              <a:rPr lang="en-US" sz="3600" b="0" dirty="0">
                <a:solidFill>
                  <a:schemeClr val="tx1"/>
                </a:solidFill>
              </a:rPr>
              <a:t> ad minim </a:t>
            </a:r>
            <a:r>
              <a:rPr lang="en-US" sz="3600" b="0" dirty="0" err="1">
                <a:solidFill>
                  <a:schemeClr val="tx1"/>
                </a:solidFill>
              </a:rPr>
              <a:t>veniam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quis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nostrud</a:t>
            </a:r>
            <a:r>
              <a:rPr lang="en-US" sz="3600" b="0" dirty="0">
                <a:solidFill>
                  <a:schemeClr val="tx1"/>
                </a:solidFill>
              </a:rPr>
              <a:t> exercitation </a:t>
            </a:r>
            <a:r>
              <a:rPr lang="en-US" sz="3600" b="0" dirty="0" err="1">
                <a:solidFill>
                  <a:schemeClr val="tx1"/>
                </a:solidFill>
              </a:rPr>
              <a:t>ullamco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laboris</a:t>
            </a:r>
            <a:r>
              <a:rPr lang="en-US" sz="3600" b="0" dirty="0">
                <a:solidFill>
                  <a:schemeClr val="tx1"/>
                </a:solidFill>
              </a:rPr>
              <a:t> nisi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aliquip</a:t>
            </a:r>
            <a:r>
              <a:rPr lang="en-US" sz="3600" b="0" dirty="0">
                <a:solidFill>
                  <a:schemeClr val="tx1"/>
                </a:solidFill>
              </a:rPr>
              <a:t> ex </a:t>
            </a:r>
            <a:r>
              <a:rPr lang="en-US" sz="3600" b="0" dirty="0" err="1">
                <a:solidFill>
                  <a:schemeClr val="tx1"/>
                </a:solidFill>
              </a:rPr>
              <a:t>ea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commodo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consequat</a:t>
            </a:r>
            <a:r>
              <a:rPr lang="en-US" sz="3600" b="0" dirty="0">
                <a:solidFill>
                  <a:schemeClr val="tx1"/>
                </a:solidFill>
              </a:rPr>
              <a:t>. Duis </a:t>
            </a:r>
            <a:r>
              <a:rPr lang="en-US" sz="3600" b="0" dirty="0" err="1">
                <a:solidFill>
                  <a:schemeClr val="tx1"/>
                </a:solidFill>
              </a:rPr>
              <a:t>aute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irure</a:t>
            </a:r>
            <a:r>
              <a:rPr lang="en-US" sz="3600" b="0" dirty="0">
                <a:solidFill>
                  <a:schemeClr val="tx1"/>
                </a:solidFill>
              </a:rPr>
              <a:t> dolor in </a:t>
            </a:r>
            <a:r>
              <a:rPr lang="en-US" sz="3600" b="0" dirty="0" err="1">
                <a:solidFill>
                  <a:schemeClr val="tx1"/>
                </a:solidFill>
              </a:rPr>
              <a:t>reprehenderit</a:t>
            </a:r>
            <a:r>
              <a:rPr lang="en-US" sz="3600" b="0" dirty="0">
                <a:solidFill>
                  <a:schemeClr val="tx1"/>
                </a:solidFill>
              </a:rPr>
              <a:t> in </a:t>
            </a:r>
            <a:r>
              <a:rPr lang="en-US" sz="3600" b="0" dirty="0" err="1">
                <a:solidFill>
                  <a:schemeClr val="tx1"/>
                </a:solidFill>
              </a:rPr>
              <a:t>voluptate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velit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esse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cillum</a:t>
            </a:r>
            <a:r>
              <a:rPr lang="en-US" sz="3600" b="0" dirty="0">
                <a:solidFill>
                  <a:schemeClr val="tx1"/>
                </a:solidFill>
              </a:rPr>
              <a:t> dolore </a:t>
            </a:r>
            <a:r>
              <a:rPr lang="en-US" sz="3600" b="0" dirty="0" err="1">
                <a:solidFill>
                  <a:schemeClr val="tx1"/>
                </a:solidFill>
              </a:rPr>
              <a:t>eu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fugiat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nulla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pariatur</a:t>
            </a:r>
            <a:r>
              <a:rPr lang="en-US" sz="3600" b="0" dirty="0">
                <a:solidFill>
                  <a:schemeClr val="tx1"/>
                </a:solidFill>
              </a:rPr>
              <a:t>. </a:t>
            </a:r>
            <a:r>
              <a:rPr lang="en-US" sz="3600" b="0" dirty="0" err="1">
                <a:solidFill>
                  <a:schemeClr val="tx1"/>
                </a:solidFill>
              </a:rPr>
              <a:t>Excepteur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sint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occaecat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cupidatat</a:t>
            </a:r>
            <a:r>
              <a:rPr lang="en-US" sz="3600" b="0" dirty="0">
                <a:solidFill>
                  <a:schemeClr val="tx1"/>
                </a:solidFill>
              </a:rPr>
              <a:t> non </a:t>
            </a:r>
            <a:r>
              <a:rPr lang="en-US" sz="3600" b="0" dirty="0" err="1">
                <a:solidFill>
                  <a:schemeClr val="tx1"/>
                </a:solidFill>
              </a:rPr>
              <a:t>proident</a:t>
            </a:r>
            <a:r>
              <a:rPr lang="en-US" sz="3600" b="0" dirty="0">
                <a:solidFill>
                  <a:schemeClr val="tx1"/>
                </a:solidFill>
              </a:rPr>
              <a:t>, sunt in culpa qui </a:t>
            </a:r>
            <a:r>
              <a:rPr lang="en-US" sz="3600" b="0" dirty="0" err="1">
                <a:solidFill>
                  <a:schemeClr val="tx1"/>
                </a:solidFill>
              </a:rPr>
              <a:t>officia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deserunt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mollit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anim</a:t>
            </a:r>
            <a:r>
              <a:rPr lang="en-US" sz="3600" b="0" dirty="0">
                <a:solidFill>
                  <a:schemeClr val="tx1"/>
                </a:solidFill>
              </a:rPr>
              <a:t> id </a:t>
            </a:r>
            <a:r>
              <a:rPr lang="en-US" sz="3600" b="0" dirty="0" err="1">
                <a:solidFill>
                  <a:schemeClr val="tx1"/>
                </a:solidFill>
              </a:rPr>
              <a:t>est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laborum</a:t>
            </a:r>
            <a:r>
              <a:rPr lang="en-US" sz="36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58CDD1E3-7DF8-ACC2-2E6A-5B23998609D5}"/>
              </a:ext>
            </a:extLst>
          </p:cNvPr>
          <p:cNvSpPr txBox="1">
            <a:spLocks/>
          </p:cNvSpPr>
          <p:nvPr/>
        </p:nvSpPr>
        <p:spPr>
          <a:xfrm>
            <a:off x="17367255" y="25444349"/>
            <a:ext cx="13812213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rgbClr val="FF0000"/>
                </a:solidFill>
              </a:rPr>
              <a:t>Discussion/Conclusion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DB4C7625-CF66-F1AE-7562-D9463E46B4C4}"/>
              </a:ext>
            </a:extLst>
          </p:cNvPr>
          <p:cNvSpPr txBox="1">
            <a:spLocks/>
          </p:cNvSpPr>
          <p:nvPr/>
        </p:nvSpPr>
        <p:spPr>
          <a:xfrm>
            <a:off x="17367255" y="26713138"/>
            <a:ext cx="13494164" cy="510627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600" b="0" dirty="0">
                <a:solidFill>
                  <a:schemeClr val="tx1"/>
                </a:solidFill>
              </a:rPr>
              <a:t>Lorem ipsum dolor sit </a:t>
            </a:r>
            <a:r>
              <a:rPr lang="en-US" sz="3600" b="0" dirty="0" err="1">
                <a:solidFill>
                  <a:schemeClr val="tx1"/>
                </a:solidFill>
              </a:rPr>
              <a:t>amet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consectetur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adipiscing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elit</a:t>
            </a:r>
            <a:r>
              <a:rPr lang="en-US" sz="3600" b="0" dirty="0">
                <a:solidFill>
                  <a:schemeClr val="tx1"/>
                </a:solidFill>
              </a:rPr>
              <a:t>, sed do </a:t>
            </a:r>
            <a:r>
              <a:rPr lang="en-US" sz="3600" b="0" dirty="0" err="1">
                <a:solidFill>
                  <a:schemeClr val="tx1"/>
                </a:solidFill>
              </a:rPr>
              <a:t>eiusmod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tempor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incididunt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labore et dolore magna </a:t>
            </a:r>
            <a:r>
              <a:rPr lang="en-US" sz="3600" b="0" dirty="0" err="1">
                <a:solidFill>
                  <a:schemeClr val="tx1"/>
                </a:solidFill>
              </a:rPr>
              <a:t>aliqua</a:t>
            </a:r>
            <a:r>
              <a:rPr lang="en-US" sz="3600" b="0" dirty="0">
                <a:solidFill>
                  <a:schemeClr val="tx1"/>
                </a:solidFill>
              </a:rPr>
              <a:t>. Ut </a:t>
            </a:r>
            <a:r>
              <a:rPr lang="en-US" sz="3600" b="0" dirty="0" err="1">
                <a:solidFill>
                  <a:schemeClr val="tx1"/>
                </a:solidFill>
              </a:rPr>
              <a:t>enim</a:t>
            </a:r>
            <a:r>
              <a:rPr lang="en-US" sz="3600" b="0" dirty="0">
                <a:solidFill>
                  <a:schemeClr val="tx1"/>
                </a:solidFill>
              </a:rPr>
              <a:t> ad minim </a:t>
            </a:r>
            <a:r>
              <a:rPr lang="en-US" sz="3600" b="0" dirty="0" err="1">
                <a:solidFill>
                  <a:schemeClr val="tx1"/>
                </a:solidFill>
              </a:rPr>
              <a:t>veniam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quis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nostrud</a:t>
            </a:r>
            <a:r>
              <a:rPr lang="en-US" sz="3600" b="0" dirty="0">
                <a:solidFill>
                  <a:schemeClr val="tx1"/>
                </a:solidFill>
              </a:rPr>
              <a:t> exercitation </a:t>
            </a:r>
            <a:r>
              <a:rPr lang="en-US" sz="3600" b="0" dirty="0" err="1">
                <a:solidFill>
                  <a:schemeClr val="tx1"/>
                </a:solidFill>
              </a:rPr>
              <a:t>ullamco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laboris</a:t>
            </a:r>
            <a:r>
              <a:rPr lang="en-US" sz="3600" b="0" dirty="0">
                <a:solidFill>
                  <a:schemeClr val="tx1"/>
                </a:solidFill>
              </a:rPr>
              <a:t> nisi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aliquip</a:t>
            </a:r>
            <a:r>
              <a:rPr lang="en-US" sz="3600" b="0" dirty="0">
                <a:solidFill>
                  <a:schemeClr val="tx1"/>
                </a:solidFill>
              </a:rPr>
              <a:t> ex </a:t>
            </a:r>
            <a:r>
              <a:rPr lang="en-US" sz="3600" b="0" dirty="0" err="1">
                <a:solidFill>
                  <a:schemeClr val="tx1"/>
                </a:solidFill>
              </a:rPr>
              <a:t>ea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commodo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consequat</a:t>
            </a:r>
            <a:r>
              <a:rPr lang="en-US" sz="3600" b="0" dirty="0">
                <a:solidFill>
                  <a:schemeClr val="tx1"/>
                </a:solidFill>
              </a:rPr>
              <a:t>. Duis </a:t>
            </a:r>
            <a:r>
              <a:rPr lang="en-US" sz="3600" b="0" dirty="0" err="1">
                <a:solidFill>
                  <a:schemeClr val="tx1"/>
                </a:solidFill>
              </a:rPr>
              <a:t>aute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irure</a:t>
            </a:r>
            <a:r>
              <a:rPr lang="en-US" sz="3600" b="0" dirty="0">
                <a:solidFill>
                  <a:schemeClr val="tx1"/>
                </a:solidFill>
              </a:rPr>
              <a:t> dolor in </a:t>
            </a:r>
            <a:r>
              <a:rPr lang="en-US" sz="3600" b="0" dirty="0" err="1">
                <a:solidFill>
                  <a:schemeClr val="tx1"/>
                </a:solidFill>
              </a:rPr>
              <a:t>reprehenderit</a:t>
            </a:r>
            <a:r>
              <a:rPr lang="en-US" sz="3600" b="0" dirty="0">
                <a:solidFill>
                  <a:schemeClr val="tx1"/>
                </a:solidFill>
              </a:rPr>
              <a:t> in </a:t>
            </a:r>
            <a:r>
              <a:rPr lang="en-US" sz="3600" b="0" dirty="0" err="1">
                <a:solidFill>
                  <a:schemeClr val="tx1"/>
                </a:solidFill>
              </a:rPr>
              <a:t>voluptate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velit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esse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cillum</a:t>
            </a:r>
            <a:r>
              <a:rPr lang="en-US" sz="3600" b="0" dirty="0">
                <a:solidFill>
                  <a:schemeClr val="tx1"/>
                </a:solidFill>
              </a:rPr>
              <a:t> dolore </a:t>
            </a:r>
            <a:r>
              <a:rPr lang="en-US" sz="3600" b="0" dirty="0" err="1">
                <a:solidFill>
                  <a:schemeClr val="tx1"/>
                </a:solidFill>
              </a:rPr>
              <a:t>eu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fugiat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nulla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pariatur</a:t>
            </a:r>
            <a:r>
              <a:rPr lang="en-US" sz="3600" b="0" dirty="0">
                <a:solidFill>
                  <a:schemeClr val="tx1"/>
                </a:solidFill>
              </a:rPr>
              <a:t>. </a:t>
            </a:r>
            <a:r>
              <a:rPr lang="en-US" sz="3600" b="0" dirty="0" err="1">
                <a:solidFill>
                  <a:schemeClr val="tx1"/>
                </a:solidFill>
              </a:rPr>
              <a:t>Excepteur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sint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occaecat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cupidatat</a:t>
            </a:r>
            <a:r>
              <a:rPr lang="en-US" sz="3600" b="0" dirty="0">
                <a:solidFill>
                  <a:schemeClr val="tx1"/>
                </a:solidFill>
              </a:rPr>
              <a:t> non </a:t>
            </a:r>
            <a:r>
              <a:rPr lang="en-US" sz="3600" b="0" dirty="0" err="1">
                <a:solidFill>
                  <a:schemeClr val="tx1"/>
                </a:solidFill>
              </a:rPr>
              <a:t>proident</a:t>
            </a:r>
            <a:r>
              <a:rPr lang="en-US" sz="3600" b="0" dirty="0">
                <a:solidFill>
                  <a:schemeClr val="tx1"/>
                </a:solidFill>
              </a:rPr>
              <a:t>, sunt in culpa qui </a:t>
            </a:r>
            <a:r>
              <a:rPr lang="en-US" sz="3600" b="0" dirty="0" err="1">
                <a:solidFill>
                  <a:schemeClr val="tx1"/>
                </a:solidFill>
              </a:rPr>
              <a:t>officia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deserunt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mollit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anim</a:t>
            </a:r>
            <a:r>
              <a:rPr lang="en-US" sz="3600" b="0" dirty="0">
                <a:solidFill>
                  <a:schemeClr val="tx1"/>
                </a:solidFill>
              </a:rPr>
              <a:t> id </a:t>
            </a:r>
            <a:r>
              <a:rPr lang="en-US" sz="3600" b="0" dirty="0" err="1">
                <a:solidFill>
                  <a:schemeClr val="tx1"/>
                </a:solidFill>
              </a:rPr>
              <a:t>est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laborum</a:t>
            </a:r>
            <a:r>
              <a:rPr lang="en-US" sz="36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3B7010E3-0ADB-8BF2-686F-EC95AB658622}"/>
              </a:ext>
            </a:extLst>
          </p:cNvPr>
          <p:cNvSpPr txBox="1">
            <a:spLocks/>
          </p:cNvSpPr>
          <p:nvPr/>
        </p:nvSpPr>
        <p:spPr>
          <a:xfrm>
            <a:off x="1898231" y="37464382"/>
            <a:ext cx="13812213" cy="92333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dirty="0">
                <a:solidFill>
                  <a:srgbClr val="183EFF"/>
                </a:solidFill>
              </a:rPr>
              <a:t>Acknowledgements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B6DBDF82-A28B-B3F7-64B1-33A4D122EB60}"/>
              </a:ext>
            </a:extLst>
          </p:cNvPr>
          <p:cNvSpPr txBox="1">
            <a:spLocks/>
          </p:cNvSpPr>
          <p:nvPr/>
        </p:nvSpPr>
        <p:spPr>
          <a:xfrm>
            <a:off x="1787203" y="38662005"/>
            <a:ext cx="13494164" cy="19483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600" b="0" dirty="0">
                <a:solidFill>
                  <a:schemeClr val="tx1"/>
                </a:solidFill>
              </a:rPr>
              <a:t>Lorem ipsum dolor sit </a:t>
            </a:r>
            <a:r>
              <a:rPr lang="en-US" sz="3600" b="0" dirty="0" err="1">
                <a:solidFill>
                  <a:schemeClr val="tx1"/>
                </a:solidFill>
              </a:rPr>
              <a:t>amet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consectetur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adipiscing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elit</a:t>
            </a:r>
            <a:r>
              <a:rPr lang="en-US" sz="3600" b="0" dirty="0">
                <a:solidFill>
                  <a:schemeClr val="tx1"/>
                </a:solidFill>
              </a:rPr>
              <a:t>, sed do </a:t>
            </a:r>
            <a:r>
              <a:rPr lang="en-US" sz="3600" b="0" dirty="0" err="1">
                <a:solidFill>
                  <a:schemeClr val="tx1"/>
                </a:solidFill>
              </a:rPr>
              <a:t>eiusmod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tempor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incididunt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labore et dolore magna </a:t>
            </a:r>
            <a:r>
              <a:rPr lang="en-US" sz="3600" b="0" dirty="0" err="1">
                <a:solidFill>
                  <a:schemeClr val="tx1"/>
                </a:solidFill>
              </a:rPr>
              <a:t>aliqua</a:t>
            </a:r>
            <a:r>
              <a:rPr lang="en-US" sz="3600" b="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C432AAE-0D5C-0585-50E2-A06D09F2B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478285" y="32409738"/>
            <a:ext cx="11845300" cy="5229027"/>
          </a:xfrm>
        </p:spPr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36044D22-C113-B2E9-8885-83CBDB83A414}"/>
              </a:ext>
            </a:extLst>
          </p:cNvPr>
          <p:cNvSpPr txBox="1">
            <a:spLocks/>
          </p:cNvSpPr>
          <p:nvPr/>
        </p:nvSpPr>
        <p:spPr>
          <a:xfrm>
            <a:off x="23693943" y="38431011"/>
            <a:ext cx="5846664" cy="18446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200" dirty="0">
                <a:solidFill>
                  <a:schemeClr val="tx1"/>
                </a:solidFill>
              </a:rPr>
              <a:t>[NAME OF PRESENTER]</a:t>
            </a:r>
          </a:p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200" b="0" dirty="0">
                <a:solidFill>
                  <a:schemeClr val="tx1"/>
                </a:solidFill>
              </a:rPr>
              <a:t>[EMAIL OF PRESENTER]</a:t>
            </a:r>
          </a:p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200" b="0" dirty="0">
                <a:solidFill>
                  <a:schemeClr val="tx1"/>
                </a:solidFill>
              </a:rPr>
              <a:t>OR QR Code</a:t>
            </a:r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942E95D5-DC3D-24D3-0A77-A225A5BE5C4A}"/>
              </a:ext>
            </a:extLst>
          </p:cNvPr>
          <p:cNvSpPr txBox="1">
            <a:spLocks/>
          </p:cNvSpPr>
          <p:nvPr/>
        </p:nvSpPr>
        <p:spPr>
          <a:xfrm>
            <a:off x="17356993" y="19508831"/>
            <a:ext cx="13494164" cy="384310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BA06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Aft>
                <a:spcPts val="400"/>
              </a:spcAft>
            </a:pPr>
            <a:r>
              <a:rPr lang="en-US" sz="3600" b="0" dirty="0">
                <a:solidFill>
                  <a:schemeClr val="tx1"/>
                </a:solidFill>
              </a:rPr>
              <a:t>Lorem ipsum dolor sit </a:t>
            </a:r>
            <a:r>
              <a:rPr lang="en-US" sz="3600" b="0" dirty="0" err="1">
                <a:solidFill>
                  <a:schemeClr val="tx1"/>
                </a:solidFill>
              </a:rPr>
              <a:t>amet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consectetur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adipiscing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elit</a:t>
            </a:r>
            <a:r>
              <a:rPr lang="en-US" sz="3600" b="0" dirty="0">
                <a:solidFill>
                  <a:schemeClr val="tx1"/>
                </a:solidFill>
              </a:rPr>
              <a:t>, sed do </a:t>
            </a:r>
            <a:r>
              <a:rPr lang="en-US" sz="3600" b="0" dirty="0" err="1">
                <a:solidFill>
                  <a:schemeClr val="tx1"/>
                </a:solidFill>
              </a:rPr>
              <a:t>eiusmod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tempor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incididunt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labore et dolore magna </a:t>
            </a:r>
            <a:r>
              <a:rPr lang="en-US" sz="3600" b="0" dirty="0" err="1">
                <a:solidFill>
                  <a:schemeClr val="tx1"/>
                </a:solidFill>
              </a:rPr>
              <a:t>aliqua</a:t>
            </a:r>
            <a:r>
              <a:rPr lang="en-US" sz="3600" b="0" dirty="0">
                <a:solidFill>
                  <a:schemeClr val="tx1"/>
                </a:solidFill>
              </a:rPr>
              <a:t>. Ut </a:t>
            </a:r>
            <a:r>
              <a:rPr lang="en-US" sz="3600" b="0" dirty="0" err="1">
                <a:solidFill>
                  <a:schemeClr val="tx1"/>
                </a:solidFill>
              </a:rPr>
              <a:t>enim</a:t>
            </a:r>
            <a:r>
              <a:rPr lang="en-US" sz="3600" b="0" dirty="0">
                <a:solidFill>
                  <a:schemeClr val="tx1"/>
                </a:solidFill>
              </a:rPr>
              <a:t> ad minim </a:t>
            </a:r>
            <a:r>
              <a:rPr lang="en-US" sz="3600" b="0" dirty="0" err="1">
                <a:solidFill>
                  <a:schemeClr val="tx1"/>
                </a:solidFill>
              </a:rPr>
              <a:t>veniam</a:t>
            </a:r>
            <a:r>
              <a:rPr lang="en-US" sz="3600" b="0" dirty="0">
                <a:solidFill>
                  <a:schemeClr val="tx1"/>
                </a:solidFill>
              </a:rPr>
              <a:t>, </a:t>
            </a:r>
            <a:r>
              <a:rPr lang="en-US" sz="3600" b="0" dirty="0" err="1">
                <a:solidFill>
                  <a:schemeClr val="tx1"/>
                </a:solidFill>
              </a:rPr>
              <a:t>quis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nostrud</a:t>
            </a:r>
            <a:r>
              <a:rPr lang="en-US" sz="3600" b="0" dirty="0">
                <a:solidFill>
                  <a:schemeClr val="tx1"/>
                </a:solidFill>
              </a:rPr>
              <a:t> exercitation </a:t>
            </a:r>
            <a:r>
              <a:rPr lang="en-US" sz="3600" b="0" dirty="0" err="1">
                <a:solidFill>
                  <a:schemeClr val="tx1"/>
                </a:solidFill>
              </a:rPr>
              <a:t>ullamco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laboris</a:t>
            </a:r>
            <a:r>
              <a:rPr lang="en-US" sz="3600" b="0" dirty="0">
                <a:solidFill>
                  <a:schemeClr val="tx1"/>
                </a:solidFill>
              </a:rPr>
              <a:t> nisi </a:t>
            </a:r>
            <a:r>
              <a:rPr lang="en-US" sz="3600" b="0" dirty="0" err="1">
                <a:solidFill>
                  <a:schemeClr val="tx1"/>
                </a:solidFill>
              </a:rPr>
              <a:t>ut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aliquip</a:t>
            </a:r>
            <a:r>
              <a:rPr lang="en-US" sz="3600" b="0" dirty="0">
                <a:solidFill>
                  <a:schemeClr val="tx1"/>
                </a:solidFill>
              </a:rPr>
              <a:t> ex </a:t>
            </a:r>
            <a:r>
              <a:rPr lang="en-US" sz="3600" b="0" dirty="0" err="1">
                <a:solidFill>
                  <a:schemeClr val="tx1"/>
                </a:solidFill>
              </a:rPr>
              <a:t>ea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commodo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consequat</a:t>
            </a:r>
            <a:r>
              <a:rPr lang="en-US" sz="3600" b="0" dirty="0">
                <a:solidFill>
                  <a:schemeClr val="tx1"/>
                </a:solidFill>
              </a:rPr>
              <a:t>. Duis </a:t>
            </a:r>
            <a:r>
              <a:rPr lang="en-US" sz="3600" b="0" dirty="0" err="1">
                <a:solidFill>
                  <a:schemeClr val="tx1"/>
                </a:solidFill>
              </a:rPr>
              <a:t>aute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irure</a:t>
            </a:r>
            <a:r>
              <a:rPr lang="en-US" sz="3600" b="0" dirty="0">
                <a:solidFill>
                  <a:schemeClr val="tx1"/>
                </a:solidFill>
              </a:rPr>
              <a:t> dolor in </a:t>
            </a:r>
            <a:r>
              <a:rPr lang="en-US" sz="3600" b="0" dirty="0" err="1">
                <a:solidFill>
                  <a:schemeClr val="tx1"/>
                </a:solidFill>
              </a:rPr>
              <a:t>reprehenderit</a:t>
            </a:r>
            <a:r>
              <a:rPr lang="en-US" sz="3600" b="0" dirty="0">
                <a:solidFill>
                  <a:schemeClr val="tx1"/>
                </a:solidFill>
              </a:rPr>
              <a:t> in </a:t>
            </a:r>
            <a:r>
              <a:rPr lang="en-US" sz="3600" b="0" dirty="0" err="1">
                <a:solidFill>
                  <a:schemeClr val="tx1"/>
                </a:solidFill>
              </a:rPr>
              <a:t>voluptate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velit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esse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cillum</a:t>
            </a:r>
            <a:r>
              <a:rPr lang="en-US" sz="3600" b="0" dirty="0">
                <a:solidFill>
                  <a:schemeClr val="tx1"/>
                </a:solidFill>
              </a:rPr>
              <a:t> dolore </a:t>
            </a:r>
            <a:r>
              <a:rPr lang="en-US" sz="3600" b="0" dirty="0" err="1">
                <a:solidFill>
                  <a:schemeClr val="tx1"/>
                </a:solidFill>
              </a:rPr>
              <a:t>eu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fugiat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nulla</a:t>
            </a:r>
            <a:r>
              <a:rPr lang="en-US" sz="3600" b="0" dirty="0">
                <a:solidFill>
                  <a:schemeClr val="tx1"/>
                </a:solidFill>
              </a:rPr>
              <a:t> </a:t>
            </a:r>
            <a:r>
              <a:rPr lang="en-US" sz="3600" b="0" dirty="0" err="1">
                <a:solidFill>
                  <a:schemeClr val="tx1"/>
                </a:solidFill>
              </a:rPr>
              <a:t>pariatur</a:t>
            </a:r>
            <a:r>
              <a:rPr lang="en-US" sz="3600" b="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096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6EF175-FF77-8D69-7910-5899C753CE2D}"/>
              </a:ext>
            </a:extLst>
          </p:cNvPr>
          <p:cNvSpPr txBox="1">
            <a:spLocks/>
          </p:cNvSpPr>
          <p:nvPr/>
        </p:nvSpPr>
        <p:spPr>
          <a:xfrm>
            <a:off x="2566798" y="1722741"/>
            <a:ext cx="27626053" cy="131112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09363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1" i="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Helvetica Neue"/>
              </a:defRPr>
            </a:lvl1pPr>
            <a:lvl2pPr marL="245694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8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94912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7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32877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7084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08806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46771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284735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922700" indent="-818982" algn="l" defTabSz="3275929" rtl="0" eaLnBrk="1" latinLnBrk="0" hangingPunct="1">
              <a:lnSpc>
                <a:spcPct val="90000"/>
              </a:lnSpc>
              <a:spcBef>
                <a:spcPts val="1791"/>
              </a:spcBef>
              <a:buFont typeface="Arial" panose="020B0604020202020204" pitchFamily="34" charset="0"/>
              <a:buChar char="•"/>
              <a:defRPr sz="64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800" dirty="0"/>
              <a:t>Optional icons to use</a:t>
            </a:r>
          </a:p>
        </p:txBody>
      </p:sp>
      <p:pic>
        <p:nvPicPr>
          <p:cNvPr id="4" name="Picture 3" descr="A blue puzzle pieces with hands holding each other&#10;&#10;Description automatically generated">
            <a:extLst>
              <a:ext uri="{FF2B5EF4-FFF2-40B4-BE49-F238E27FC236}">
                <a16:creationId xmlns:a16="http://schemas.microsoft.com/office/drawing/2014/main" id="{86563F6D-7F8B-6CCE-64A5-84CC69CA7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0366" y="23481658"/>
            <a:ext cx="3810330" cy="3810330"/>
          </a:xfrm>
          <a:prstGeom prst="rect">
            <a:avLst/>
          </a:prstGeom>
        </p:spPr>
      </p:pic>
      <p:pic>
        <p:nvPicPr>
          <p:cNvPr id="6" name="Picture 5" descr="A green arrows pointing to a circle&#10;&#10;Description automatically generated">
            <a:extLst>
              <a:ext uri="{FF2B5EF4-FFF2-40B4-BE49-F238E27FC236}">
                <a16:creationId xmlns:a16="http://schemas.microsoft.com/office/drawing/2014/main" id="{F4B25A6A-5520-012C-0D09-578A4CDAE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0366" y="18569865"/>
            <a:ext cx="3810330" cy="3810330"/>
          </a:xfrm>
          <a:prstGeom prst="rect">
            <a:avLst/>
          </a:prstGeom>
        </p:spPr>
      </p:pic>
      <p:pic>
        <p:nvPicPr>
          <p:cNvPr id="8" name="Picture 7" descr="A light bulb with a gear inside&#10;&#10;Description automatically generated">
            <a:extLst>
              <a:ext uri="{FF2B5EF4-FFF2-40B4-BE49-F238E27FC236}">
                <a16:creationId xmlns:a16="http://schemas.microsoft.com/office/drawing/2014/main" id="{BD84411B-C5AB-B9B6-D5DB-B9E68E967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363" y="18569596"/>
            <a:ext cx="3810868" cy="3810868"/>
          </a:xfrm>
          <a:prstGeom prst="rect">
            <a:avLst/>
          </a:prstGeom>
        </p:spPr>
      </p:pic>
      <p:pic>
        <p:nvPicPr>
          <p:cNvPr id="10" name="Picture 9" descr="A blue syringe with a needle&#10;&#10;Description automatically generated">
            <a:extLst>
              <a:ext uri="{FF2B5EF4-FFF2-40B4-BE49-F238E27FC236}">
                <a16:creationId xmlns:a16="http://schemas.microsoft.com/office/drawing/2014/main" id="{6131A471-E16C-142B-AB8D-9E345F1A70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363" y="27789231"/>
            <a:ext cx="3810868" cy="3810868"/>
          </a:xfrm>
          <a:prstGeom prst="rect">
            <a:avLst/>
          </a:prstGeom>
        </p:spPr>
      </p:pic>
      <p:pic>
        <p:nvPicPr>
          <p:cNvPr id="12" name="Picture 11" descr="A red quote marks on a black background&#10;&#10;Description automatically generated">
            <a:extLst>
              <a:ext uri="{FF2B5EF4-FFF2-40B4-BE49-F238E27FC236}">
                <a16:creationId xmlns:a16="http://schemas.microsoft.com/office/drawing/2014/main" id="{7F52BE4C-2EB7-915D-A846-4A96ABE58B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568" y="8597074"/>
            <a:ext cx="3098459" cy="3098459"/>
          </a:xfrm>
          <a:prstGeom prst="rect">
            <a:avLst/>
          </a:prstGeom>
        </p:spPr>
      </p:pic>
      <p:pic>
        <p:nvPicPr>
          <p:cNvPr id="14" name="Picture 13" descr="A circular object with a statue of a person and a city&#10;&#10;Description automatically generated with medium confidence">
            <a:extLst>
              <a:ext uri="{FF2B5EF4-FFF2-40B4-BE49-F238E27FC236}">
                <a16:creationId xmlns:a16="http://schemas.microsoft.com/office/drawing/2014/main" id="{A39ABD4E-D376-8B55-ADB0-DA4144C9FC9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025" y="27789231"/>
            <a:ext cx="3810868" cy="3810868"/>
          </a:xfrm>
          <a:prstGeom prst="rect">
            <a:avLst/>
          </a:prstGeom>
        </p:spPr>
      </p:pic>
      <p:pic>
        <p:nvPicPr>
          <p:cNvPr id="16" name="Picture 15" descr="A group of green jars&#10;&#10;Description automatically generated">
            <a:extLst>
              <a:ext uri="{FF2B5EF4-FFF2-40B4-BE49-F238E27FC236}">
                <a16:creationId xmlns:a16="http://schemas.microsoft.com/office/drawing/2014/main" id="{6B58EAA9-FF82-82F3-8AF7-F186F4FB0EA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025" y="23481389"/>
            <a:ext cx="3810868" cy="3810868"/>
          </a:xfrm>
          <a:prstGeom prst="rect">
            <a:avLst/>
          </a:prstGeom>
        </p:spPr>
      </p:pic>
      <p:pic>
        <p:nvPicPr>
          <p:cNvPr id="18" name="Picture 17" descr="A green arrow pointing to the right&#10;&#10;Description automatically generated">
            <a:extLst>
              <a:ext uri="{FF2B5EF4-FFF2-40B4-BE49-F238E27FC236}">
                <a16:creationId xmlns:a16="http://schemas.microsoft.com/office/drawing/2014/main" id="{9E5F8B3D-AA6F-6A70-2566-B92616E2CB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025" y="18569596"/>
            <a:ext cx="3810868" cy="3810868"/>
          </a:xfrm>
          <a:prstGeom prst="rect">
            <a:avLst/>
          </a:prstGeom>
        </p:spPr>
      </p:pic>
      <p:pic>
        <p:nvPicPr>
          <p:cNvPr id="20" name="Picture 19" descr="A green building with columns&#10;&#10;Description automatically generated">
            <a:extLst>
              <a:ext uri="{FF2B5EF4-FFF2-40B4-BE49-F238E27FC236}">
                <a16:creationId xmlns:a16="http://schemas.microsoft.com/office/drawing/2014/main" id="{AE2F4D61-1AA5-4790-86B1-427DE0F4CB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363" y="23481389"/>
            <a:ext cx="3810868" cy="3810868"/>
          </a:xfrm>
          <a:prstGeom prst="rect">
            <a:avLst/>
          </a:prstGeom>
        </p:spPr>
      </p:pic>
      <p:pic>
        <p:nvPicPr>
          <p:cNvPr id="22" name="Picture 21" descr="A red megaphone and magnifying glass&#10;&#10;Description automatically generated">
            <a:extLst>
              <a:ext uri="{FF2B5EF4-FFF2-40B4-BE49-F238E27FC236}">
                <a16:creationId xmlns:a16="http://schemas.microsoft.com/office/drawing/2014/main" id="{79DE386F-A042-F724-9AAC-B510583C326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025" y="13795199"/>
            <a:ext cx="3810868" cy="3810868"/>
          </a:xfrm>
          <a:prstGeom prst="rect">
            <a:avLst/>
          </a:prstGeom>
        </p:spPr>
      </p:pic>
      <p:pic>
        <p:nvPicPr>
          <p:cNvPr id="24" name="Picture 23" descr="A yellow eye with a green planet in it&#10;&#10;Description automatically generated">
            <a:extLst>
              <a:ext uri="{FF2B5EF4-FFF2-40B4-BE49-F238E27FC236}">
                <a16:creationId xmlns:a16="http://schemas.microsoft.com/office/drawing/2014/main" id="{A5DCFCFC-4687-EBD2-6B9C-47FF5E093F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0366" y="13795468"/>
            <a:ext cx="3810330" cy="3810330"/>
          </a:xfrm>
          <a:prstGeom prst="rect">
            <a:avLst/>
          </a:prstGeom>
        </p:spPr>
      </p:pic>
      <p:pic>
        <p:nvPicPr>
          <p:cNvPr id="26" name="Picture 25" descr="A red megaphone with a black background&#10;&#10;Description automatically generated">
            <a:extLst>
              <a:ext uri="{FF2B5EF4-FFF2-40B4-BE49-F238E27FC236}">
                <a16:creationId xmlns:a16="http://schemas.microsoft.com/office/drawing/2014/main" id="{11D5E6DB-1DD3-8738-EDE3-6917E9FE927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5363" y="13795199"/>
            <a:ext cx="3810868" cy="3810868"/>
          </a:xfrm>
          <a:prstGeom prst="rect">
            <a:avLst/>
          </a:prstGeom>
        </p:spPr>
      </p:pic>
      <p:pic>
        <p:nvPicPr>
          <p:cNvPr id="28" name="Picture 27" descr="A red and yellow microscope&#10;&#10;Description automatically generated">
            <a:extLst>
              <a:ext uri="{FF2B5EF4-FFF2-40B4-BE49-F238E27FC236}">
                <a16:creationId xmlns:a16="http://schemas.microsoft.com/office/drawing/2014/main" id="{64C26D5D-2951-220F-78A6-59C17E8D10C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0097" y="8240869"/>
            <a:ext cx="3810868" cy="3810868"/>
          </a:xfrm>
          <a:prstGeom prst="rect">
            <a:avLst/>
          </a:prstGeom>
        </p:spPr>
      </p:pic>
      <p:pic>
        <p:nvPicPr>
          <p:cNvPr id="30" name="Picture 29" descr="A green microscope on a black background&#10;&#10;Description automatically generated">
            <a:extLst>
              <a:ext uri="{FF2B5EF4-FFF2-40B4-BE49-F238E27FC236}">
                <a16:creationId xmlns:a16="http://schemas.microsoft.com/office/drawing/2014/main" id="{410D4363-3C1F-E56E-54EE-6C344C87743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2025" y="8240869"/>
            <a:ext cx="3810868" cy="381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7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7GFTBV">
      <a:dk1>
        <a:srgbClr val="000000"/>
      </a:dk1>
      <a:lt1>
        <a:srgbClr val="FFFFFF"/>
      </a:lt1>
      <a:dk2>
        <a:srgbClr val="3C3C3C"/>
      </a:dk2>
      <a:lt2>
        <a:srgbClr val="CEE6EA"/>
      </a:lt2>
      <a:accent1>
        <a:srgbClr val="012169"/>
      </a:accent1>
      <a:accent2>
        <a:srgbClr val="009739"/>
      </a:accent2>
      <a:accent3>
        <a:srgbClr val="BA062D"/>
      </a:accent3>
      <a:accent4>
        <a:srgbClr val="F2A900"/>
      </a:accent4>
      <a:accent5>
        <a:srgbClr val="4390FF"/>
      </a:accent5>
      <a:accent6>
        <a:srgbClr val="FF0000"/>
      </a:accent6>
      <a:hlink>
        <a:srgbClr val="183EFF"/>
      </a:hlink>
      <a:folHlink>
        <a:srgbClr val="E24752"/>
      </a:folHlink>
    </a:clrScheme>
    <a:fontScheme name="7GFTBV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35</TotalTime>
  <Words>433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Open Sans</vt:lpstr>
      <vt:lpstr>Office Theme</vt:lpstr>
      <vt:lpstr>PowerPoint Presentation</vt:lpstr>
      <vt:lpstr>PowerPoint Presentation</vt:lpstr>
    </vt:vector>
  </TitlesOfParts>
  <Company>IAVI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Palmer</dc:creator>
  <cp:lastModifiedBy>Jennifer Woolley</cp:lastModifiedBy>
  <cp:revision>4</cp:revision>
  <dcterms:created xsi:type="dcterms:W3CDTF">2024-08-23T07:27:31Z</dcterms:created>
  <dcterms:modified xsi:type="dcterms:W3CDTF">2024-08-29T21:12:27Z</dcterms:modified>
</cp:coreProperties>
</file>